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302" r:id="rId2"/>
    <p:sldId id="288" r:id="rId3"/>
    <p:sldId id="293" r:id="rId4"/>
    <p:sldId id="300" r:id="rId5"/>
    <p:sldId id="278" r:id="rId6"/>
    <p:sldId id="301" r:id="rId7"/>
    <p:sldId id="270" r:id="rId8"/>
    <p:sldId id="279" r:id="rId9"/>
    <p:sldId id="291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9177EF2-F41E-1241-9C06-714269CB3F97}">
          <p14:sldIdLst>
            <p14:sldId id="302"/>
            <p14:sldId id="288"/>
            <p14:sldId id="293"/>
            <p14:sldId id="300"/>
            <p14:sldId id="278"/>
            <p14:sldId id="301"/>
            <p14:sldId id="270"/>
            <p14:sldId id="279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558B"/>
    <a:srgbClr val="9BC8E7"/>
    <a:srgbClr val="EDF2F5"/>
    <a:srgbClr val="3C3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12"/>
    <p:restoredTop sz="96293" autoAdjust="0"/>
  </p:normalViewPr>
  <p:slideViewPr>
    <p:cSldViewPr snapToGrid="0" showGuides="1">
      <p:cViewPr varScale="1">
        <p:scale>
          <a:sx n="218" d="100"/>
          <a:sy n="218" d="100"/>
        </p:scale>
        <p:origin x="152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7357CA97-3A47-406C-90DE-A44E10248EE8}" type="datetimeFigureOut">
              <a:rPr lang="zh-CN" altLang="en-US" smtClean="0"/>
              <a:pPr/>
              <a:t>2020/5/5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932D7A35-7D6C-4554-A9ED-0917C76AEAF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982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印品黑体" panose="00000500000000000000" pitchFamily="2" charset="-122"/>
        <a:ea typeface="印品黑体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D7A35-7D6C-4554-A9ED-0917C76AEAF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52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D7A35-7D6C-4554-A9ED-0917C76AEAF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346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D7A35-7D6C-4554-A9ED-0917C76AEAF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716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D7A35-7D6C-4554-A9ED-0917C76AEAF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799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D7A35-7D6C-4554-A9ED-0917C76AEAF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175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9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289869" y="2085973"/>
            <a:ext cx="1853383" cy="1400177"/>
          </a:xfrm>
          <a:custGeom>
            <a:avLst/>
            <a:gdLst>
              <a:gd name="connsiteX0" fmla="*/ 1430432 w 1853383"/>
              <a:gd name="connsiteY0" fmla="*/ 80 h 1400177"/>
              <a:gd name="connsiteX1" fmla="*/ 1603994 w 1853383"/>
              <a:gd name="connsiteY1" fmla="*/ 29301 h 1400177"/>
              <a:gd name="connsiteX2" fmla="*/ 1744720 w 1853383"/>
              <a:gd name="connsiteY2" fmla="*/ 100268 h 1400177"/>
              <a:gd name="connsiteX3" fmla="*/ 1772866 w 1853383"/>
              <a:gd name="connsiteY3" fmla="*/ 187932 h 1400177"/>
              <a:gd name="connsiteX4" fmla="*/ 1796320 w 1853383"/>
              <a:gd name="connsiteY4" fmla="*/ 313167 h 1400177"/>
              <a:gd name="connsiteX5" fmla="*/ 1829156 w 1853383"/>
              <a:gd name="connsiteY5" fmla="*/ 492670 h 1400177"/>
              <a:gd name="connsiteX6" fmla="*/ 1852610 w 1853383"/>
              <a:gd name="connsiteY6" fmla="*/ 764012 h 1400177"/>
              <a:gd name="connsiteX7" fmla="*/ 1838538 w 1853383"/>
              <a:gd name="connsiteY7" fmla="*/ 1143890 h 1400177"/>
              <a:gd name="connsiteX8" fmla="*/ 1754102 w 1853383"/>
              <a:gd name="connsiteY8" fmla="*/ 1302521 h 1400177"/>
              <a:gd name="connsiteX9" fmla="*/ 1627449 w 1853383"/>
              <a:gd name="connsiteY9" fmla="*/ 1381836 h 1400177"/>
              <a:gd name="connsiteX10" fmla="*/ 1383523 w 1853383"/>
              <a:gd name="connsiteY10" fmla="*/ 1356789 h 1400177"/>
              <a:gd name="connsiteX11" fmla="*/ 1200579 w 1853383"/>
              <a:gd name="connsiteY11" fmla="*/ 1348440 h 1400177"/>
              <a:gd name="connsiteX12" fmla="*/ 942582 w 1853383"/>
              <a:gd name="connsiteY12" fmla="*/ 1369313 h 1400177"/>
              <a:gd name="connsiteX13" fmla="*/ 745565 w 1853383"/>
              <a:gd name="connsiteY13" fmla="*/ 1381836 h 1400177"/>
              <a:gd name="connsiteX14" fmla="*/ 529785 w 1853383"/>
              <a:gd name="connsiteY14" fmla="*/ 1398534 h 1400177"/>
              <a:gd name="connsiteX15" fmla="*/ 304623 w 1853383"/>
              <a:gd name="connsiteY15" fmla="*/ 1394360 h 1400177"/>
              <a:gd name="connsiteX16" fmla="*/ 121679 w 1853383"/>
              <a:gd name="connsiteY16" fmla="*/ 1352615 h 1400177"/>
              <a:gd name="connsiteX17" fmla="*/ 23171 w 1853383"/>
              <a:gd name="connsiteY17" fmla="*/ 1277474 h 1400177"/>
              <a:gd name="connsiteX18" fmla="*/ 9098 w 1853383"/>
              <a:gd name="connsiteY18" fmla="*/ 1139716 h 1400177"/>
              <a:gd name="connsiteX19" fmla="*/ 4407 w 1853383"/>
              <a:gd name="connsiteY19" fmla="*/ 292294 h 1400177"/>
              <a:gd name="connsiteX20" fmla="*/ 41934 w 1853383"/>
              <a:gd name="connsiteY20" fmla="*/ 121140 h 1400177"/>
              <a:gd name="connsiteX21" fmla="*/ 285860 w 1853383"/>
              <a:gd name="connsiteY21" fmla="*/ 58523 h 1400177"/>
              <a:gd name="connsiteX22" fmla="*/ 440658 w 1853383"/>
              <a:gd name="connsiteY22" fmla="*/ 37650 h 1400177"/>
              <a:gd name="connsiteX23" fmla="*/ 628293 w 1853383"/>
              <a:gd name="connsiteY23" fmla="*/ 29301 h 1400177"/>
              <a:gd name="connsiteX24" fmla="*/ 754947 w 1853383"/>
              <a:gd name="connsiteY24" fmla="*/ 29301 h 1400177"/>
              <a:gd name="connsiteX25" fmla="*/ 1153671 w 1853383"/>
              <a:gd name="connsiteY25" fmla="*/ 20952 h 1400177"/>
              <a:gd name="connsiteX26" fmla="*/ 1430432 w 1853383"/>
              <a:gd name="connsiteY26" fmla="*/ 80 h 140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53383" h="1400177">
                <a:moveTo>
                  <a:pt x="1430432" y="80"/>
                </a:moveTo>
                <a:cubicBezTo>
                  <a:pt x="1505486" y="1471"/>
                  <a:pt x="1551613" y="12603"/>
                  <a:pt x="1603994" y="29301"/>
                </a:cubicBezTo>
                <a:cubicBezTo>
                  <a:pt x="1656375" y="45999"/>
                  <a:pt x="1716575" y="73829"/>
                  <a:pt x="1744720" y="100268"/>
                </a:cubicBezTo>
                <a:cubicBezTo>
                  <a:pt x="1772866" y="126706"/>
                  <a:pt x="1764266" y="152449"/>
                  <a:pt x="1772866" y="187932"/>
                </a:cubicBezTo>
                <a:cubicBezTo>
                  <a:pt x="1781465" y="223415"/>
                  <a:pt x="1786938" y="262377"/>
                  <a:pt x="1796320" y="313167"/>
                </a:cubicBezTo>
                <a:cubicBezTo>
                  <a:pt x="1805702" y="363957"/>
                  <a:pt x="1819774" y="417529"/>
                  <a:pt x="1829156" y="492670"/>
                </a:cubicBezTo>
                <a:cubicBezTo>
                  <a:pt x="1838538" y="567811"/>
                  <a:pt x="1851047" y="655475"/>
                  <a:pt x="1852610" y="764012"/>
                </a:cubicBezTo>
                <a:cubicBezTo>
                  <a:pt x="1854174" y="872548"/>
                  <a:pt x="1854956" y="1054139"/>
                  <a:pt x="1838538" y="1143890"/>
                </a:cubicBezTo>
                <a:cubicBezTo>
                  <a:pt x="1822120" y="1233642"/>
                  <a:pt x="1789284" y="1262863"/>
                  <a:pt x="1754102" y="1302521"/>
                </a:cubicBezTo>
                <a:cubicBezTo>
                  <a:pt x="1718921" y="1342179"/>
                  <a:pt x="1689212" y="1372792"/>
                  <a:pt x="1627449" y="1381836"/>
                </a:cubicBezTo>
                <a:cubicBezTo>
                  <a:pt x="1565686" y="1390881"/>
                  <a:pt x="1454668" y="1362355"/>
                  <a:pt x="1383523" y="1356789"/>
                </a:cubicBezTo>
                <a:cubicBezTo>
                  <a:pt x="1312379" y="1351223"/>
                  <a:pt x="1274070" y="1346353"/>
                  <a:pt x="1200579" y="1348440"/>
                </a:cubicBezTo>
                <a:cubicBezTo>
                  <a:pt x="1127089" y="1350528"/>
                  <a:pt x="1018417" y="1363747"/>
                  <a:pt x="942582" y="1369313"/>
                </a:cubicBezTo>
                <a:cubicBezTo>
                  <a:pt x="866746" y="1374879"/>
                  <a:pt x="745565" y="1381836"/>
                  <a:pt x="745565" y="1381836"/>
                </a:cubicBezTo>
                <a:cubicBezTo>
                  <a:pt x="676765" y="1386706"/>
                  <a:pt x="603275" y="1396447"/>
                  <a:pt x="529785" y="1398534"/>
                </a:cubicBezTo>
                <a:cubicBezTo>
                  <a:pt x="456295" y="1400622"/>
                  <a:pt x="372640" y="1402013"/>
                  <a:pt x="304623" y="1394360"/>
                </a:cubicBezTo>
                <a:cubicBezTo>
                  <a:pt x="236606" y="1386707"/>
                  <a:pt x="168588" y="1372096"/>
                  <a:pt x="121679" y="1352615"/>
                </a:cubicBezTo>
                <a:cubicBezTo>
                  <a:pt x="74770" y="1333134"/>
                  <a:pt x="41934" y="1312957"/>
                  <a:pt x="23171" y="1277474"/>
                </a:cubicBezTo>
                <a:cubicBezTo>
                  <a:pt x="4407" y="1241991"/>
                  <a:pt x="12225" y="1303912"/>
                  <a:pt x="9098" y="1139716"/>
                </a:cubicBezTo>
                <a:cubicBezTo>
                  <a:pt x="5971" y="975519"/>
                  <a:pt x="-6538" y="404310"/>
                  <a:pt x="4407" y="292294"/>
                </a:cubicBezTo>
                <a:cubicBezTo>
                  <a:pt x="15353" y="180279"/>
                  <a:pt x="16135" y="151753"/>
                  <a:pt x="41934" y="121140"/>
                </a:cubicBezTo>
                <a:cubicBezTo>
                  <a:pt x="80433" y="75458"/>
                  <a:pt x="219405" y="72438"/>
                  <a:pt x="285860" y="58523"/>
                </a:cubicBezTo>
                <a:cubicBezTo>
                  <a:pt x="352314" y="44608"/>
                  <a:pt x="383586" y="42520"/>
                  <a:pt x="440658" y="37650"/>
                </a:cubicBezTo>
                <a:cubicBezTo>
                  <a:pt x="497731" y="32780"/>
                  <a:pt x="575912" y="30693"/>
                  <a:pt x="628293" y="29301"/>
                </a:cubicBezTo>
                <a:cubicBezTo>
                  <a:pt x="680674" y="27910"/>
                  <a:pt x="754947" y="29301"/>
                  <a:pt x="754947" y="29301"/>
                </a:cubicBezTo>
                <a:lnTo>
                  <a:pt x="1153671" y="20952"/>
                </a:lnTo>
                <a:cubicBezTo>
                  <a:pt x="1266252" y="16082"/>
                  <a:pt x="1355378" y="-1312"/>
                  <a:pt x="1430432" y="8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6533394" y="2085973"/>
            <a:ext cx="1853383" cy="1400177"/>
          </a:xfrm>
          <a:custGeom>
            <a:avLst/>
            <a:gdLst>
              <a:gd name="connsiteX0" fmla="*/ 1430432 w 1853383"/>
              <a:gd name="connsiteY0" fmla="*/ 80 h 1400177"/>
              <a:gd name="connsiteX1" fmla="*/ 1603994 w 1853383"/>
              <a:gd name="connsiteY1" fmla="*/ 29301 h 1400177"/>
              <a:gd name="connsiteX2" fmla="*/ 1744720 w 1853383"/>
              <a:gd name="connsiteY2" fmla="*/ 100268 h 1400177"/>
              <a:gd name="connsiteX3" fmla="*/ 1772866 w 1853383"/>
              <a:gd name="connsiteY3" fmla="*/ 187932 h 1400177"/>
              <a:gd name="connsiteX4" fmla="*/ 1796320 w 1853383"/>
              <a:gd name="connsiteY4" fmla="*/ 313167 h 1400177"/>
              <a:gd name="connsiteX5" fmla="*/ 1829156 w 1853383"/>
              <a:gd name="connsiteY5" fmla="*/ 492670 h 1400177"/>
              <a:gd name="connsiteX6" fmla="*/ 1852610 w 1853383"/>
              <a:gd name="connsiteY6" fmla="*/ 764012 h 1400177"/>
              <a:gd name="connsiteX7" fmla="*/ 1838538 w 1853383"/>
              <a:gd name="connsiteY7" fmla="*/ 1143890 h 1400177"/>
              <a:gd name="connsiteX8" fmla="*/ 1754102 w 1853383"/>
              <a:gd name="connsiteY8" fmla="*/ 1302521 h 1400177"/>
              <a:gd name="connsiteX9" fmla="*/ 1627449 w 1853383"/>
              <a:gd name="connsiteY9" fmla="*/ 1381836 h 1400177"/>
              <a:gd name="connsiteX10" fmla="*/ 1383523 w 1853383"/>
              <a:gd name="connsiteY10" fmla="*/ 1356789 h 1400177"/>
              <a:gd name="connsiteX11" fmla="*/ 1200579 w 1853383"/>
              <a:gd name="connsiteY11" fmla="*/ 1348440 h 1400177"/>
              <a:gd name="connsiteX12" fmla="*/ 942582 w 1853383"/>
              <a:gd name="connsiteY12" fmla="*/ 1369313 h 1400177"/>
              <a:gd name="connsiteX13" fmla="*/ 745565 w 1853383"/>
              <a:gd name="connsiteY13" fmla="*/ 1381836 h 1400177"/>
              <a:gd name="connsiteX14" fmla="*/ 529785 w 1853383"/>
              <a:gd name="connsiteY14" fmla="*/ 1398534 h 1400177"/>
              <a:gd name="connsiteX15" fmla="*/ 304623 w 1853383"/>
              <a:gd name="connsiteY15" fmla="*/ 1394360 h 1400177"/>
              <a:gd name="connsiteX16" fmla="*/ 121679 w 1853383"/>
              <a:gd name="connsiteY16" fmla="*/ 1352615 h 1400177"/>
              <a:gd name="connsiteX17" fmla="*/ 23171 w 1853383"/>
              <a:gd name="connsiteY17" fmla="*/ 1277474 h 1400177"/>
              <a:gd name="connsiteX18" fmla="*/ 9098 w 1853383"/>
              <a:gd name="connsiteY18" fmla="*/ 1139716 h 1400177"/>
              <a:gd name="connsiteX19" fmla="*/ 4407 w 1853383"/>
              <a:gd name="connsiteY19" fmla="*/ 292294 h 1400177"/>
              <a:gd name="connsiteX20" fmla="*/ 41934 w 1853383"/>
              <a:gd name="connsiteY20" fmla="*/ 121140 h 1400177"/>
              <a:gd name="connsiteX21" fmla="*/ 285860 w 1853383"/>
              <a:gd name="connsiteY21" fmla="*/ 58523 h 1400177"/>
              <a:gd name="connsiteX22" fmla="*/ 440658 w 1853383"/>
              <a:gd name="connsiteY22" fmla="*/ 37650 h 1400177"/>
              <a:gd name="connsiteX23" fmla="*/ 628293 w 1853383"/>
              <a:gd name="connsiteY23" fmla="*/ 29301 h 1400177"/>
              <a:gd name="connsiteX24" fmla="*/ 754947 w 1853383"/>
              <a:gd name="connsiteY24" fmla="*/ 29301 h 1400177"/>
              <a:gd name="connsiteX25" fmla="*/ 1153671 w 1853383"/>
              <a:gd name="connsiteY25" fmla="*/ 20952 h 1400177"/>
              <a:gd name="connsiteX26" fmla="*/ 1430432 w 1853383"/>
              <a:gd name="connsiteY26" fmla="*/ 80 h 140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53383" h="1400177">
                <a:moveTo>
                  <a:pt x="1430432" y="80"/>
                </a:moveTo>
                <a:cubicBezTo>
                  <a:pt x="1505486" y="1471"/>
                  <a:pt x="1551613" y="12603"/>
                  <a:pt x="1603994" y="29301"/>
                </a:cubicBezTo>
                <a:cubicBezTo>
                  <a:pt x="1656375" y="45999"/>
                  <a:pt x="1716575" y="73829"/>
                  <a:pt x="1744720" y="100268"/>
                </a:cubicBezTo>
                <a:cubicBezTo>
                  <a:pt x="1772866" y="126706"/>
                  <a:pt x="1764266" y="152449"/>
                  <a:pt x="1772866" y="187932"/>
                </a:cubicBezTo>
                <a:cubicBezTo>
                  <a:pt x="1781465" y="223415"/>
                  <a:pt x="1786938" y="262377"/>
                  <a:pt x="1796320" y="313167"/>
                </a:cubicBezTo>
                <a:cubicBezTo>
                  <a:pt x="1805702" y="363957"/>
                  <a:pt x="1819774" y="417529"/>
                  <a:pt x="1829156" y="492670"/>
                </a:cubicBezTo>
                <a:cubicBezTo>
                  <a:pt x="1838538" y="567811"/>
                  <a:pt x="1851047" y="655475"/>
                  <a:pt x="1852610" y="764012"/>
                </a:cubicBezTo>
                <a:cubicBezTo>
                  <a:pt x="1854174" y="872548"/>
                  <a:pt x="1854956" y="1054139"/>
                  <a:pt x="1838538" y="1143890"/>
                </a:cubicBezTo>
                <a:cubicBezTo>
                  <a:pt x="1822120" y="1233642"/>
                  <a:pt x="1789284" y="1262863"/>
                  <a:pt x="1754102" y="1302521"/>
                </a:cubicBezTo>
                <a:cubicBezTo>
                  <a:pt x="1718921" y="1342179"/>
                  <a:pt x="1689212" y="1372792"/>
                  <a:pt x="1627449" y="1381836"/>
                </a:cubicBezTo>
                <a:cubicBezTo>
                  <a:pt x="1565686" y="1390881"/>
                  <a:pt x="1454668" y="1362355"/>
                  <a:pt x="1383523" y="1356789"/>
                </a:cubicBezTo>
                <a:cubicBezTo>
                  <a:pt x="1312379" y="1351223"/>
                  <a:pt x="1274070" y="1346353"/>
                  <a:pt x="1200579" y="1348440"/>
                </a:cubicBezTo>
                <a:cubicBezTo>
                  <a:pt x="1127089" y="1350528"/>
                  <a:pt x="1018417" y="1363747"/>
                  <a:pt x="942582" y="1369313"/>
                </a:cubicBezTo>
                <a:cubicBezTo>
                  <a:pt x="866746" y="1374879"/>
                  <a:pt x="745565" y="1381836"/>
                  <a:pt x="745565" y="1381836"/>
                </a:cubicBezTo>
                <a:cubicBezTo>
                  <a:pt x="676766" y="1386706"/>
                  <a:pt x="603275" y="1396447"/>
                  <a:pt x="529785" y="1398534"/>
                </a:cubicBezTo>
                <a:cubicBezTo>
                  <a:pt x="456295" y="1400622"/>
                  <a:pt x="372641" y="1402013"/>
                  <a:pt x="304623" y="1394360"/>
                </a:cubicBezTo>
                <a:cubicBezTo>
                  <a:pt x="236606" y="1386707"/>
                  <a:pt x="168588" y="1372096"/>
                  <a:pt x="121679" y="1352615"/>
                </a:cubicBezTo>
                <a:cubicBezTo>
                  <a:pt x="74771" y="1333134"/>
                  <a:pt x="41934" y="1312957"/>
                  <a:pt x="23171" y="1277474"/>
                </a:cubicBezTo>
                <a:cubicBezTo>
                  <a:pt x="4407" y="1241991"/>
                  <a:pt x="12226" y="1303912"/>
                  <a:pt x="9098" y="1139716"/>
                </a:cubicBezTo>
                <a:cubicBezTo>
                  <a:pt x="5971" y="975519"/>
                  <a:pt x="-6538" y="404310"/>
                  <a:pt x="4407" y="292294"/>
                </a:cubicBezTo>
                <a:cubicBezTo>
                  <a:pt x="15353" y="180279"/>
                  <a:pt x="16135" y="151753"/>
                  <a:pt x="41934" y="121140"/>
                </a:cubicBezTo>
                <a:cubicBezTo>
                  <a:pt x="80434" y="75458"/>
                  <a:pt x="219405" y="72438"/>
                  <a:pt x="285860" y="58523"/>
                </a:cubicBezTo>
                <a:cubicBezTo>
                  <a:pt x="352314" y="44608"/>
                  <a:pt x="383586" y="42520"/>
                  <a:pt x="440658" y="37650"/>
                </a:cubicBezTo>
                <a:cubicBezTo>
                  <a:pt x="497731" y="32780"/>
                  <a:pt x="575912" y="30693"/>
                  <a:pt x="628293" y="29301"/>
                </a:cubicBezTo>
                <a:cubicBezTo>
                  <a:pt x="680674" y="27910"/>
                  <a:pt x="754947" y="29301"/>
                  <a:pt x="754947" y="29301"/>
                </a:cubicBezTo>
                <a:lnTo>
                  <a:pt x="1153671" y="20952"/>
                </a:lnTo>
                <a:cubicBezTo>
                  <a:pt x="1266252" y="16082"/>
                  <a:pt x="1355378" y="-1312"/>
                  <a:pt x="1430432" y="8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1289869" y="4215411"/>
            <a:ext cx="1853383" cy="1400176"/>
          </a:xfrm>
          <a:custGeom>
            <a:avLst/>
            <a:gdLst>
              <a:gd name="connsiteX0" fmla="*/ 1430432 w 1853383"/>
              <a:gd name="connsiteY0" fmla="*/ 79 h 1400176"/>
              <a:gd name="connsiteX1" fmla="*/ 1603994 w 1853383"/>
              <a:gd name="connsiteY1" fmla="*/ 29301 h 1400176"/>
              <a:gd name="connsiteX2" fmla="*/ 1744720 w 1853383"/>
              <a:gd name="connsiteY2" fmla="*/ 100267 h 1400176"/>
              <a:gd name="connsiteX3" fmla="*/ 1772866 w 1853383"/>
              <a:gd name="connsiteY3" fmla="*/ 187931 h 1400176"/>
              <a:gd name="connsiteX4" fmla="*/ 1796320 w 1853383"/>
              <a:gd name="connsiteY4" fmla="*/ 313166 h 1400176"/>
              <a:gd name="connsiteX5" fmla="*/ 1829156 w 1853383"/>
              <a:gd name="connsiteY5" fmla="*/ 492669 h 1400176"/>
              <a:gd name="connsiteX6" fmla="*/ 1852610 w 1853383"/>
              <a:gd name="connsiteY6" fmla="*/ 764011 h 1400176"/>
              <a:gd name="connsiteX7" fmla="*/ 1838538 w 1853383"/>
              <a:gd name="connsiteY7" fmla="*/ 1143889 h 1400176"/>
              <a:gd name="connsiteX8" fmla="*/ 1754102 w 1853383"/>
              <a:gd name="connsiteY8" fmla="*/ 1302520 h 1400176"/>
              <a:gd name="connsiteX9" fmla="*/ 1627449 w 1853383"/>
              <a:gd name="connsiteY9" fmla="*/ 1381835 h 1400176"/>
              <a:gd name="connsiteX10" fmla="*/ 1383523 w 1853383"/>
              <a:gd name="connsiteY10" fmla="*/ 1356788 h 1400176"/>
              <a:gd name="connsiteX11" fmla="*/ 1200579 w 1853383"/>
              <a:gd name="connsiteY11" fmla="*/ 1348439 h 1400176"/>
              <a:gd name="connsiteX12" fmla="*/ 942582 w 1853383"/>
              <a:gd name="connsiteY12" fmla="*/ 1369312 h 1400176"/>
              <a:gd name="connsiteX13" fmla="*/ 745565 w 1853383"/>
              <a:gd name="connsiteY13" fmla="*/ 1381835 h 1400176"/>
              <a:gd name="connsiteX14" fmla="*/ 529785 w 1853383"/>
              <a:gd name="connsiteY14" fmla="*/ 1398533 h 1400176"/>
              <a:gd name="connsiteX15" fmla="*/ 304623 w 1853383"/>
              <a:gd name="connsiteY15" fmla="*/ 1394359 h 1400176"/>
              <a:gd name="connsiteX16" fmla="*/ 121679 w 1853383"/>
              <a:gd name="connsiteY16" fmla="*/ 1352614 h 1400176"/>
              <a:gd name="connsiteX17" fmla="*/ 23171 w 1853383"/>
              <a:gd name="connsiteY17" fmla="*/ 1277473 h 1400176"/>
              <a:gd name="connsiteX18" fmla="*/ 9098 w 1853383"/>
              <a:gd name="connsiteY18" fmla="*/ 1139715 h 1400176"/>
              <a:gd name="connsiteX19" fmla="*/ 4407 w 1853383"/>
              <a:gd name="connsiteY19" fmla="*/ 292293 h 1400176"/>
              <a:gd name="connsiteX20" fmla="*/ 41934 w 1853383"/>
              <a:gd name="connsiteY20" fmla="*/ 121139 h 1400176"/>
              <a:gd name="connsiteX21" fmla="*/ 285860 w 1853383"/>
              <a:gd name="connsiteY21" fmla="*/ 58522 h 1400176"/>
              <a:gd name="connsiteX22" fmla="*/ 440658 w 1853383"/>
              <a:gd name="connsiteY22" fmla="*/ 37650 h 1400176"/>
              <a:gd name="connsiteX23" fmla="*/ 628293 w 1853383"/>
              <a:gd name="connsiteY23" fmla="*/ 29301 h 1400176"/>
              <a:gd name="connsiteX24" fmla="*/ 754947 w 1853383"/>
              <a:gd name="connsiteY24" fmla="*/ 29301 h 1400176"/>
              <a:gd name="connsiteX25" fmla="*/ 1153671 w 1853383"/>
              <a:gd name="connsiteY25" fmla="*/ 20952 h 1400176"/>
              <a:gd name="connsiteX26" fmla="*/ 1430432 w 1853383"/>
              <a:gd name="connsiteY26" fmla="*/ 79 h 14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53383" h="1400176">
                <a:moveTo>
                  <a:pt x="1430432" y="79"/>
                </a:moveTo>
                <a:cubicBezTo>
                  <a:pt x="1505486" y="1471"/>
                  <a:pt x="1551613" y="12603"/>
                  <a:pt x="1603994" y="29301"/>
                </a:cubicBezTo>
                <a:cubicBezTo>
                  <a:pt x="1656375" y="45999"/>
                  <a:pt x="1716575" y="73828"/>
                  <a:pt x="1744720" y="100267"/>
                </a:cubicBezTo>
                <a:cubicBezTo>
                  <a:pt x="1772866" y="126705"/>
                  <a:pt x="1764266" y="152448"/>
                  <a:pt x="1772866" y="187931"/>
                </a:cubicBezTo>
                <a:cubicBezTo>
                  <a:pt x="1781465" y="223414"/>
                  <a:pt x="1786938" y="262376"/>
                  <a:pt x="1796320" y="313166"/>
                </a:cubicBezTo>
                <a:cubicBezTo>
                  <a:pt x="1805702" y="363956"/>
                  <a:pt x="1819774" y="417528"/>
                  <a:pt x="1829156" y="492669"/>
                </a:cubicBezTo>
                <a:cubicBezTo>
                  <a:pt x="1838538" y="567810"/>
                  <a:pt x="1851047" y="655474"/>
                  <a:pt x="1852610" y="764011"/>
                </a:cubicBezTo>
                <a:cubicBezTo>
                  <a:pt x="1854174" y="872547"/>
                  <a:pt x="1854956" y="1054138"/>
                  <a:pt x="1838538" y="1143889"/>
                </a:cubicBezTo>
                <a:cubicBezTo>
                  <a:pt x="1822120" y="1233641"/>
                  <a:pt x="1789284" y="1262862"/>
                  <a:pt x="1754102" y="1302520"/>
                </a:cubicBezTo>
                <a:cubicBezTo>
                  <a:pt x="1718921" y="1342178"/>
                  <a:pt x="1689212" y="1372791"/>
                  <a:pt x="1627449" y="1381835"/>
                </a:cubicBezTo>
                <a:cubicBezTo>
                  <a:pt x="1565686" y="1390880"/>
                  <a:pt x="1454668" y="1362354"/>
                  <a:pt x="1383523" y="1356788"/>
                </a:cubicBezTo>
                <a:cubicBezTo>
                  <a:pt x="1312379" y="1351222"/>
                  <a:pt x="1274070" y="1346352"/>
                  <a:pt x="1200579" y="1348439"/>
                </a:cubicBezTo>
                <a:cubicBezTo>
                  <a:pt x="1127089" y="1350527"/>
                  <a:pt x="1018417" y="1363746"/>
                  <a:pt x="942582" y="1369312"/>
                </a:cubicBezTo>
                <a:cubicBezTo>
                  <a:pt x="866746" y="1374878"/>
                  <a:pt x="745565" y="1381835"/>
                  <a:pt x="745565" y="1381835"/>
                </a:cubicBezTo>
                <a:cubicBezTo>
                  <a:pt x="676765" y="1386705"/>
                  <a:pt x="603275" y="1396446"/>
                  <a:pt x="529785" y="1398533"/>
                </a:cubicBezTo>
                <a:cubicBezTo>
                  <a:pt x="456295" y="1400621"/>
                  <a:pt x="372640" y="1402012"/>
                  <a:pt x="304623" y="1394359"/>
                </a:cubicBezTo>
                <a:cubicBezTo>
                  <a:pt x="236606" y="1386706"/>
                  <a:pt x="168588" y="1372095"/>
                  <a:pt x="121679" y="1352614"/>
                </a:cubicBezTo>
                <a:cubicBezTo>
                  <a:pt x="74770" y="1333133"/>
                  <a:pt x="41934" y="1312956"/>
                  <a:pt x="23171" y="1277473"/>
                </a:cubicBezTo>
                <a:cubicBezTo>
                  <a:pt x="4407" y="1241990"/>
                  <a:pt x="12225" y="1303911"/>
                  <a:pt x="9098" y="1139715"/>
                </a:cubicBezTo>
                <a:cubicBezTo>
                  <a:pt x="5971" y="975518"/>
                  <a:pt x="-6538" y="404309"/>
                  <a:pt x="4407" y="292293"/>
                </a:cubicBezTo>
                <a:cubicBezTo>
                  <a:pt x="15353" y="180278"/>
                  <a:pt x="16135" y="151752"/>
                  <a:pt x="41934" y="121139"/>
                </a:cubicBezTo>
                <a:cubicBezTo>
                  <a:pt x="80433" y="75457"/>
                  <a:pt x="219405" y="72437"/>
                  <a:pt x="285860" y="58522"/>
                </a:cubicBezTo>
                <a:cubicBezTo>
                  <a:pt x="352314" y="44607"/>
                  <a:pt x="383586" y="42520"/>
                  <a:pt x="440658" y="37650"/>
                </a:cubicBezTo>
                <a:cubicBezTo>
                  <a:pt x="497731" y="32779"/>
                  <a:pt x="575912" y="30692"/>
                  <a:pt x="628293" y="29301"/>
                </a:cubicBezTo>
                <a:cubicBezTo>
                  <a:pt x="680674" y="27909"/>
                  <a:pt x="754947" y="29301"/>
                  <a:pt x="754947" y="29301"/>
                </a:cubicBezTo>
                <a:lnTo>
                  <a:pt x="1153671" y="20952"/>
                </a:lnTo>
                <a:cubicBezTo>
                  <a:pt x="1266252" y="16081"/>
                  <a:pt x="1355378" y="-1312"/>
                  <a:pt x="1430432" y="79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533394" y="4215411"/>
            <a:ext cx="1853383" cy="1400176"/>
          </a:xfrm>
          <a:custGeom>
            <a:avLst/>
            <a:gdLst>
              <a:gd name="connsiteX0" fmla="*/ 1430432 w 1853383"/>
              <a:gd name="connsiteY0" fmla="*/ 79 h 1400176"/>
              <a:gd name="connsiteX1" fmla="*/ 1603994 w 1853383"/>
              <a:gd name="connsiteY1" fmla="*/ 29301 h 1400176"/>
              <a:gd name="connsiteX2" fmla="*/ 1744720 w 1853383"/>
              <a:gd name="connsiteY2" fmla="*/ 100267 h 1400176"/>
              <a:gd name="connsiteX3" fmla="*/ 1772866 w 1853383"/>
              <a:gd name="connsiteY3" fmla="*/ 187931 h 1400176"/>
              <a:gd name="connsiteX4" fmla="*/ 1796320 w 1853383"/>
              <a:gd name="connsiteY4" fmla="*/ 313166 h 1400176"/>
              <a:gd name="connsiteX5" fmla="*/ 1829156 w 1853383"/>
              <a:gd name="connsiteY5" fmla="*/ 492669 h 1400176"/>
              <a:gd name="connsiteX6" fmla="*/ 1852610 w 1853383"/>
              <a:gd name="connsiteY6" fmla="*/ 764011 h 1400176"/>
              <a:gd name="connsiteX7" fmla="*/ 1838538 w 1853383"/>
              <a:gd name="connsiteY7" fmla="*/ 1143889 h 1400176"/>
              <a:gd name="connsiteX8" fmla="*/ 1754102 w 1853383"/>
              <a:gd name="connsiteY8" fmla="*/ 1302520 h 1400176"/>
              <a:gd name="connsiteX9" fmla="*/ 1627449 w 1853383"/>
              <a:gd name="connsiteY9" fmla="*/ 1381835 h 1400176"/>
              <a:gd name="connsiteX10" fmla="*/ 1383523 w 1853383"/>
              <a:gd name="connsiteY10" fmla="*/ 1356788 h 1400176"/>
              <a:gd name="connsiteX11" fmla="*/ 1200579 w 1853383"/>
              <a:gd name="connsiteY11" fmla="*/ 1348439 h 1400176"/>
              <a:gd name="connsiteX12" fmla="*/ 942582 w 1853383"/>
              <a:gd name="connsiteY12" fmla="*/ 1369312 h 1400176"/>
              <a:gd name="connsiteX13" fmla="*/ 745565 w 1853383"/>
              <a:gd name="connsiteY13" fmla="*/ 1381835 h 1400176"/>
              <a:gd name="connsiteX14" fmla="*/ 529785 w 1853383"/>
              <a:gd name="connsiteY14" fmla="*/ 1398533 h 1400176"/>
              <a:gd name="connsiteX15" fmla="*/ 304623 w 1853383"/>
              <a:gd name="connsiteY15" fmla="*/ 1394359 h 1400176"/>
              <a:gd name="connsiteX16" fmla="*/ 121679 w 1853383"/>
              <a:gd name="connsiteY16" fmla="*/ 1352614 h 1400176"/>
              <a:gd name="connsiteX17" fmla="*/ 23171 w 1853383"/>
              <a:gd name="connsiteY17" fmla="*/ 1277473 h 1400176"/>
              <a:gd name="connsiteX18" fmla="*/ 9098 w 1853383"/>
              <a:gd name="connsiteY18" fmla="*/ 1139715 h 1400176"/>
              <a:gd name="connsiteX19" fmla="*/ 4407 w 1853383"/>
              <a:gd name="connsiteY19" fmla="*/ 292293 h 1400176"/>
              <a:gd name="connsiteX20" fmla="*/ 41934 w 1853383"/>
              <a:gd name="connsiteY20" fmla="*/ 121139 h 1400176"/>
              <a:gd name="connsiteX21" fmla="*/ 285860 w 1853383"/>
              <a:gd name="connsiteY21" fmla="*/ 58522 h 1400176"/>
              <a:gd name="connsiteX22" fmla="*/ 440658 w 1853383"/>
              <a:gd name="connsiteY22" fmla="*/ 37650 h 1400176"/>
              <a:gd name="connsiteX23" fmla="*/ 628293 w 1853383"/>
              <a:gd name="connsiteY23" fmla="*/ 29301 h 1400176"/>
              <a:gd name="connsiteX24" fmla="*/ 754947 w 1853383"/>
              <a:gd name="connsiteY24" fmla="*/ 29301 h 1400176"/>
              <a:gd name="connsiteX25" fmla="*/ 1153671 w 1853383"/>
              <a:gd name="connsiteY25" fmla="*/ 20952 h 1400176"/>
              <a:gd name="connsiteX26" fmla="*/ 1430432 w 1853383"/>
              <a:gd name="connsiteY26" fmla="*/ 79 h 140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53383" h="1400176">
                <a:moveTo>
                  <a:pt x="1430432" y="79"/>
                </a:moveTo>
                <a:cubicBezTo>
                  <a:pt x="1505486" y="1471"/>
                  <a:pt x="1551613" y="12603"/>
                  <a:pt x="1603994" y="29301"/>
                </a:cubicBezTo>
                <a:cubicBezTo>
                  <a:pt x="1656375" y="45999"/>
                  <a:pt x="1716575" y="73828"/>
                  <a:pt x="1744720" y="100267"/>
                </a:cubicBezTo>
                <a:cubicBezTo>
                  <a:pt x="1772866" y="126705"/>
                  <a:pt x="1764266" y="152448"/>
                  <a:pt x="1772866" y="187931"/>
                </a:cubicBezTo>
                <a:cubicBezTo>
                  <a:pt x="1781465" y="223414"/>
                  <a:pt x="1786938" y="262376"/>
                  <a:pt x="1796320" y="313166"/>
                </a:cubicBezTo>
                <a:cubicBezTo>
                  <a:pt x="1805702" y="363956"/>
                  <a:pt x="1819774" y="417528"/>
                  <a:pt x="1829156" y="492669"/>
                </a:cubicBezTo>
                <a:cubicBezTo>
                  <a:pt x="1838538" y="567810"/>
                  <a:pt x="1851047" y="655474"/>
                  <a:pt x="1852610" y="764011"/>
                </a:cubicBezTo>
                <a:cubicBezTo>
                  <a:pt x="1854174" y="872547"/>
                  <a:pt x="1854956" y="1054138"/>
                  <a:pt x="1838538" y="1143889"/>
                </a:cubicBezTo>
                <a:cubicBezTo>
                  <a:pt x="1822120" y="1233641"/>
                  <a:pt x="1789284" y="1262862"/>
                  <a:pt x="1754102" y="1302520"/>
                </a:cubicBezTo>
                <a:cubicBezTo>
                  <a:pt x="1718921" y="1342178"/>
                  <a:pt x="1689212" y="1372791"/>
                  <a:pt x="1627449" y="1381835"/>
                </a:cubicBezTo>
                <a:cubicBezTo>
                  <a:pt x="1565686" y="1390880"/>
                  <a:pt x="1454668" y="1362354"/>
                  <a:pt x="1383523" y="1356788"/>
                </a:cubicBezTo>
                <a:cubicBezTo>
                  <a:pt x="1312379" y="1351222"/>
                  <a:pt x="1274070" y="1346352"/>
                  <a:pt x="1200579" y="1348439"/>
                </a:cubicBezTo>
                <a:cubicBezTo>
                  <a:pt x="1127089" y="1350527"/>
                  <a:pt x="1018417" y="1363746"/>
                  <a:pt x="942582" y="1369312"/>
                </a:cubicBezTo>
                <a:cubicBezTo>
                  <a:pt x="866746" y="1374878"/>
                  <a:pt x="745565" y="1381835"/>
                  <a:pt x="745565" y="1381835"/>
                </a:cubicBezTo>
                <a:cubicBezTo>
                  <a:pt x="676766" y="1386705"/>
                  <a:pt x="603275" y="1396446"/>
                  <a:pt x="529785" y="1398533"/>
                </a:cubicBezTo>
                <a:cubicBezTo>
                  <a:pt x="456295" y="1400621"/>
                  <a:pt x="372641" y="1402012"/>
                  <a:pt x="304623" y="1394359"/>
                </a:cubicBezTo>
                <a:cubicBezTo>
                  <a:pt x="236606" y="1386706"/>
                  <a:pt x="168588" y="1372095"/>
                  <a:pt x="121679" y="1352614"/>
                </a:cubicBezTo>
                <a:cubicBezTo>
                  <a:pt x="74771" y="1333133"/>
                  <a:pt x="41934" y="1312956"/>
                  <a:pt x="23171" y="1277473"/>
                </a:cubicBezTo>
                <a:cubicBezTo>
                  <a:pt x="4407" y="1241990"/>
                  <a:pt x="12226" y="1303911"/>
                  <a:pt x="9098" y="1139715"/>
                </a:cubicBezTo>
                <a:cubicBezTo>
                  <a:pt x="5971" y="975518"/>
                  <a:pt x="-6538" y="404309"/>
                  <a:pt x="4407" y="292293"/>
                </a:cubicBezTo>
                <a:cubicBezTo>
                  <a:pt x="15353" y="180278"/>
                  <a:pt x="16135" y="151752"/>
                  <a:pt x="41934" y="121139"/>
                </a:cubicBezTo>
                <a:cubicBezTo>
                  <a:pt x="80434" y="75457"/>
                  <a:pt x="219405" y="72437"/>
                  <a:pt x="285860" y="58522"/>
                </a:cubicBezTo>
                <a:cubicBezTo>
                  <a:pt x="352314" y="44607"/>
                  <a:pt x="383586" y="42520"/>
                  <a:pt x="440658" y="37650"/>
                </a:cubicBezTo>
                <a:cubicBezTo>
                  <a:pt x="497731" y="32779"/>
                  <a:pt x="575912" y="30692"/>
                  <a:pt x="628293" y="29301"/>
                </a:cubicBezTo>
                <a:cubicBezTo>
                  <a:pt x="680674" y="27909"/>
                  <a:pt x="754947" y="29301"/>
                  <a:pt x="754947" y="29301"/>
                </a:cubicBezTo>
                <a:lnTo>
                  <a:pt x="1153671" y="20952"/>
                </a:lnTo>
                <a:cubicBezTo>
                  <a:pt x="1266252" y="16081"/>
                  <a:pt x="1355378" y="-1312"/>
                  <a:pt x="1430432" y="79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5252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671749" y="2156460"/>
            <a:ext cx="3507125" cy="2977274"/>
          </a:xfrm>
          <a:custGeom>
            <a:avLst/>
            <a:gdLst>
              <a:gd name="connsiteX0" fmla="*/ 2706782 w 3507125"/>
              <a:gd name="connsiteY0" fmla="*/ 168 h 2977274"/>
              <a:gd name="connsiteX1" fmla="*/ 3035211 w 3507125"/>
              <a:gd name="connsiteY1" fmla="*/ 62303 h 2977274"/>
              <a:gd name="connsiteX2" fmla="*/ 3301504 w 3507125"/>
              <a:gd name="connsiteY2" fmla="*/ 213203 h 2977274"/>
              <a:gd name="connsiteX3" fmla="*/ 3354763 w 3507125"/>
              <a:gd name="connsiteY3" fmla="*/ 399608 h 2977274"/>
              <a:gd name="connsiteX4" fmla="*/ 3399145 w 3507125"/>
              <a:gd name="connsiteY4" fmla="*/ 665902 h 2977274"/>
              <a:gd name="connsiteX5" fmla="*/ 3461281 w 3507125"/>
              <a:gd name="connsiteY5" fmla="*/ 1047590 h 2977274"/>
              <a:gd name="connsiteX6" fmla="*/ 3505663 w 3507125"/>
              <a:gd name="connsiteY6" fmla="*/ 1624559 h 2977274"/>
              <a:gd name="connsiteX7" fmla="*/ 3479034 w 3507125"/>
              <a:gd name="connsiteY7" fmla="*/ 2432317 h 2977274"/>
              <a:gd name="connsiteX8" fmla="*/ 3319257 w 3507125"/>
              <a:gd name="connsiteY8" fmla="*/ 2769622 h 2977274"/>
              <a:gd name="connsiteX9" fmla="*/ 3079593 w 3507125"/>
              <a:gd name="connsiteY9" fmla="*/ 2938275 h 2977274"/>
              <a:gd name="connsiteX10" fmla="*/ 2618017 w 3507125"/>
              <a:gd name="connsiteY10" fmla="*/ 2885016 h 2977274"/>
              <a:gd name="connsiteX11" fmla="*/ 2271835 w 3507125"/>
              <a:gd name="connsiteY11" fmla="*/ 2867263 h 2977274"/>
              <a:gd name="connsiteX12" fmla="*/ 1783630 w 3507125"/>
              <a:gd name="connsiteY12" fmla="*/ 2911645 h 2977274"/>
              <a:gd name="connsiteX13" fmla="*/ 1410819 w 3507125"/>
              <a:gd name="connsiteY13" fmla="*/ 2938275 h 2977274"/>
              <a:gd name="connsiteX14" fmla="*/ 1002502 w 3507125"/>
              <a:gd name="connsiteY14" fmla="*/ 2973780 h 2977274"/>
              <a:gd name="connsiteX15" fmla="*/ 576432 w 3507125"/>
              <a:gd name="connsiteY15" fmla="*/ 2964904 h 2977274"/>
              <a:gd name="connsiteX16" fmla="*/ 230250 w 3507125"/>
              <a:gd name="connsiteY16" fmla="*/ 2876139 h 2977274"/>
              <a:gd name="connsiteX17" fmla="*/ 43845 w 3507125"/>
              <a:gd name="connsiteY17" fmla="*/ 2716363 h 2977274"/>
              <a:gd name="connsiteX18" fmla="*/ 17215 w 3507125"/>
              <a:gd name="connsiteY18" fmla="*/ 2423440 h 2977274"/>
              <a:gd name="connsiteX19" fmla="*/ 8339 w 3507125"/>
              <a:gd name="connsiteY19" fmla="*/ 621520 h 2977274"/>
              <a:gd name="connsiteX20" fmla="*/ 79351 w 3507125"/>
              <a:gd name="connsiteY20" fmla="*/ 257585 h 2977274"/>
              <a:gd name="connsiteX21" fmla="*/ 540926 w 3507125"/>
              <a:gd name="connsiteY21" fmla="*/ 124438 h 2977274"/>
              <a:gd name="connsiteX22" fmla="*/ 833850 w 3507125"/>
              <a:gd name="connsiteY22" fmla="*/ 80056 h 2977274"/>
              <a:gd name="connsiteX23" fmla="*/ 1188908 w 3507125"/>
              <a:gd name="connsiteY23" fmla="*/ 62303 h 2977274"/>
              <a:gd name="connsiteX24" fmla="*/ 1428572 w 3507125"/>
              <a:gd name="connsiteY24" fmla="*/ 62303 h 2977274"/>
              <a:gd name="connsiteX25" fmla="*/ 2183071 w 3507125"/>
              <a:gd name="connsiteY25" fmla="*/ 44550 h 2977274"/>
              <a:gd name="connsiteX26" fmla="*/ 2706782 w 3507125"/>
              <a:gd name="connsiteY26" fmla="*/ 168 h 297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507125" h="2977274">
                <a:moveTo>
                  <a:pt x="2706782" y="168"/>
                </a:moveTo>
                <a:cubicBezTo>
                  <a:pt x="2848805" y="3127"/>
                  <a:pt x="2936091" y="26797"/>
                  <a:pt x="3035211" y="62303"/>
                </a:cubicBezTo>
                <a:cubicBezTo>
                  <a:pt x="3134331" y="97809"/>
                  <a:pt x="3248246" y="156985"/>
                  <a:pt x="3301504" y="213203"/>
                </a:cubicBezTo>
                <a:cubicBezTo>
                  <a:pt x="3354763" y="269420"/>
                  <a:pt x="3338490" y="324159"/>
                  <a:pt x="3354763" y="399608"/>
                </a:cubicBezTo>
                <a:cubicBezTo>
                  <a:pt x="3371036" y="475058"/>
                  <a:pt x="3381393" y="557906"/>
                  <a:pt x="3399145" y="665902"/>
                </a:cubicBezTo>
                <a:cubicBezTo>
                  <a:pt x="3416898" y="773899"/>
                  <a:pt x="3443528" y="887813"/>
                  <a:pt x="3461281" y="1047590"/>
                </a:cubicBezTo>
                <a:cubicBezTo>
                  <a:pt x="3479034" y="1207366"/>
                  <a:pt x="3502704" y="1393771"/>
                  <a:pt x="3505663" y="1624559"/>
                </a:cubicBezTo>
                <a:cubicBezTo>
                  <a:pt x="3508622" y="1855347"/>
                  <a:pt x="3510101" y="2241473"/>
                  <a:pt x="3479034" y="2432317"/>
                </a:cubicBezTo>
                <a:cubicBezTo>
                  <a:pt x="3447966" y="2623160"/>
                  <a:pt x="3385831" y="2685296"/>
                  <a:pt x="3319257" y="2769622"/>
                </a:cubicBezTo>
                <a:cubicBezTo>
                  <a:pt x="3252684" y="2853949"/>
                  <a:pt x="3196467" y="2919043"/>
                  <a:pt x="3079593" y="2938275"/>
                </a:cubicBezTo>
                <a:cubicBezTo>
                  <a:pt x="2962720" y="2957507"/>
                  <a:pt x="2752643" y="2896851"/>
                  <a:pt x="2618017" y="2885016"/>
                </a:cubicBezTo>
                <a:cubicBezTo>
                  <a:pt x="2483391" y="2873181"/>
                  <a:pt x="2410900" y="2862824"/>
                  <a:pt x="2271835" y="2867263"/>
                </a:cubicBezTo>
                <a:cubicBezTo>
                  <a:pt x="2132771" y="2871702"/>
                  <a:pt x="1927133" y="2899810"/>
                  <a:pt x="1783630" y="2911645"/>
                </a:cubicBezTo>
                <a:cubicBezTo>
                  <a:pt x="1640128" y="2923480"/>
                  <a:pt x="1410819" y="2938275"/>
                  <a:pt x="1410819" y="2938275"/>
                </a:cubicBezTo>
                <a:cubicBezTo>
                  <a:pt x="1280631" y="2948630"/>
                  <a:pt x="1141567" y="2969342"/>
                  <a:pt x="1002502" y="2973780"/>
                </a:cubicBezTo>
                <a:cubicBezTo>
                  <a:pt x="863438" y="2978219"/>
                  <a:pt x="705141" y="2981177"/>
                  <a:pt x="576432" y="2964904"/>
                </a:cubicBezTo>
                <a:cubicBezTo>
                  <a:pt x="447724" y="2948631"/>
                  <a:pt x="319015" y="2917563"/>
                  <a:pt x="230250" y="2876139"/>
                </a:cubicBezTo>
                <a:cubicBezTo>
                  <a:pt x="141486" y="2834716"/>
                  <a:pt x="79351" y="2791814"/>
                  <a:pt x="43845" y="2716363"/>
                </a:cubicBezTo>
                <a:cubicBezTo>
                  <a:pt x="8339" y="2640914"/>
                  <a:pt x="23133" y="2772581"/>
                  <a:pt x="17215" y="2423440"/>
                </a:cubicBezTo>
                <a:cubicBezTo>
                  <a:pt x="11298" y="2074300"/>
                  <a:pt x="-12373" y="859704"/>
                  <a:pt x="8339" y="621520"/>
                </a:cubicBezTo>
                <a:cubicBezTo>
                  <a:pt x="29051" y="383335"/>
                  <a:pt x="30531" y="322679"/>
                  <a:pt x="79351" y="257585"/>
                </a:cubicBezTo>
                <a:cubicBezTo>
                  <a:pt x="152202" y="160449"/>
                  <a:pt x="415176" y="154026"/>
                  <a:pt x="540926" y="124438"/>
                </a:cubicBezTo>
                <a:cubicBezTo>
                  <a:pt x="666677" y="94850"/>
                  <a:pt x="725853" y="90411"/>
                  <a:pt x="833850" y="80056"/>
                </a:cubicBezTo>
                <a:cubicBezTo>
                  <a:pt x="941847" y="69700"/>
                  <a:pt x="1089788" y="65262"/>
                  <a:pt x="1188908" y="62303"/>
                </a:cubicBezTo>
                <a:cubicBezTo>
                  <a:pt x="1288028" y="59344"/>
                  <a:pt x="1428572" y="62303"/>
                  <a:pt x="1428572" y="62303"/>
                </a:cubicBezTo>
                <a:lnTo>
                  <a:pt x="2183071" y="44550"/>
                </a:lnTo>
                <a:cubicBezTo>
                  <a:pt x="2396106" y="34194"/>
                  <a:pt x="2564759" y="-2791"/>
                  <a:pt x="2706782" y="1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842202" y="2156460"/>
            <a:ext cx="3507125" cy="2977274"/>
          </a:xfrm>
          <a:custGeom>
            <a:avLst/>
            <a:gdLst>
              <a:gd name="connsiteX0" fmla="*/ 2706782 w 3507125"/>
              <a:gd name="connsiteY0" fmla="*/ 168 h 2977274"/>
              <a:gd name="connsiteX1" fmla="*/ 3035211 w 3507125"/>
              <a:gd name="connsiteY1" fmla="*/ 62303 h 2977274"/>
              <a:gd name="connsiteX2" fmla="*/ 3301504 w 3507125"/>
              <a:gd name="connsiteY2" fmla="*/ 213203 h 2977274"/>
              <a:gd name="connsiteX3" fmla="*/ 3354763 w 3507125"/>
              <a:gd name="connsiteY3" fmla="*/ 399608 h 2977274"/>
              <a:gd name="connsiteX4" fmla="*/ 3399145 w 3507125"/>
              <a:gd name="connsiteY4" fmla="*/ 665902 h 2977274"/>
              <a:gd name="connsiteX5" fmla="*/ 3461281 w 3507125"/>
              <a:gd name="connsiteY5" fmla="*/ 1047590 h 2977274"/>
              <a:gd name="connsiteX6" fmla="*/ 3505663 w 3507125"/>
              <a:gd name="connsiteY6" fmla="*/ 1624559 h 2977274"/>
              <a:gd name="connsiteX7" fmla="*/ 3479033 w 3507125"/>
              <a:gd name="connsiteY7" fmla="*/ 2432317 h 2977274"/>
              <a:gd name="connsiteX8" fmla="*/ 3319257 w 3507125"/>
              <a:gd name="connsiteY8" fmla="*/ 2769622 h 2977274"/>
              <a:gd name="connsiteX9" fmla="*/ 3079593 w 3507125"/>
              <a:gd name="connsiteY9" fmla="*/ 2938275 h 2977274"/>
              <a:gd name="connsiteX10" fmla="*/ 2618017 w 3507125"/>
              <a:gd name="connsiteY10" fmla="*/ 2885016 h 2977274"/>
              <a:gd name="connsiteX11" fmla="*/ 2271835 w 3507125"/>
              <a:gd name="connsiteY11" fmla="*/ 2867263 h 2977274"/>
              <a:gd name="connsiteX12" fmla="*/ 1783630 w 3507125"/>
              <a:gd name="connsiteY12" fmla="*/ 2911645 h 2977274"/>
              <a:gd name="connsiteX13" fmla="*/ 1410819 w 3507125"/>
              <a:gd name="connsiteY13" fmla="*/ 2938275 h 2977274"/>
              <a:gd name="connsiteX14" fmla="*/ 1002502 w 3507125"/>
              <a:gd name="connsiteY14" fmla="*/ 2973780 h 2977274"/>
              <a:gd name="connsiteX15" fmla="*/ 576432 w 3507125"/>
              <a:gd name="connsiteY15" fmla="*/ 2964904 h 2977274"/>
              <a:gd name="connsiteX16" fmla="*/ 230250 w 3507125"/>
              <a:gd name="connsiteY16" fmla="*/ 2876139 h 2977274"/>
              <a:gd name="connsiteX17" fmla="*/ 43845 w 3507125"/>
              <a:gd name="connsiteY17" fmla="*/ 2716363 h 2977274"/>
              <a:gd name="connsiteX18" fmla="*/ 17216 w 3507125"/>
              <a:gd name="connsiteY18" fmla="*/ 2423440 h 2977274"/>
              <a:gd name="connsiteX19" fmla="*/ 8339 w 3507125"/>
              <a:gd name="connsiteY19" fmla="*/ 621520 h 2977274"/>
              <a:gd name="connsiteX20" fmla="*/ 79351 w 3507125"/>
              <a:gd name="connsiteY20" fmla="*/ 257585 h 2977274"/>
              <a:gd name="connsiteX21" fmla="*/ 540926 w 3507125"/>
              <a:gd name="connsiteY21" fmla="*/ 124438 h 2977274"/>
              <a:gd name="connsiteX22" fmla="*/ 833850 w 3507125"/>
              <a:gd name="connsiteY22" fmla="*/ 80056 h 2977274"/>
              <a:gd name="connsiteX23" fmla="*/ 1188908 w 3507125"/>
              <a:gd name="connsiteY23" fmla="*/ 62303 h 2977274"/>
              <a:gd name="connsiteX24" fmla="*/ 1428572 w 3507125"/>
              <a:gd name="connsiteY24" fmla="*/ 62303 h 2977274"/>
              <a:gd name="connsiteX25" fmla="*/ 2183071 w 3507125"/>
              <a:gd name="connsiteY25" fmla="*/ 44550 h 2977274"/>
              <a:gd name="connsiteX26" fmla="*/ 2706782 w 3507125"/>
              <a:gd name="connsiteY26" fmla="*/ 168 h 297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507125" h="2977274">
                <a:moveTo>
                  <a:pt x="2706782" y="168"/>
                </a:moveTo>
                <a:cubicBezTo>
                  <a:pt x="2848805" y="3127"/>
                  <a:pt x="2936091" y="26797"/>
                  <a:pt x="3035211" y="62303"/>
                </a:cubicBezTo>
                <a:cubicBezTo>
                  <a:pt x="3134331" y="97809"/>
                  <a:pt x="3248245" y="156985"/>
                  <a:pt x="3301504" y="213203"/>
                </a:cubicBezTo>
                <a:cubicBezTo>
                  <a:pt x="3354763" y="269420"/>
                  <a:pt x="3338490" y="324159"/>
                  <a:pt x="3354763" y="399608"/>
                </a:cubicBezTo>
                <a:cubicBezTo>
                  <a:pt x="3371036" y="475058"/>
                  <a:pt x="3381393" y="557906"/>
                  <a:pt x="3399145" y="665902"/>
                </a:cubicBezTo>
                <a:cubicBezTo>
                  <a:pt x="3416898" y="773899"/>
                  <a:pt x="3443528" y="887813"/>
                  <a:pt x="3461281" y="1047590"/>
                </a:cubicBezTo>
                <a:cubicBezTo>
                  <a:pt x="3479033" y="1207366"/>
                  <a:pt x="3502704" y="1393771"/>
                  <a:pt x="3505663" y="1624559"/>
                </a:cubicBezTo>
                <a:cubicBezTo>
                  <a:pt x="3508622" y="1855347"/>
                  <a:pt x="3510101" y="2241473"/>
                  <a:pt x="3479033" y="2432317"/>
                </a:cubicBezTo>
                <a:cubicBezTo>
                  <a:pt x="3447966" y="2623160"/>
                  <a:pt x="3385831" y="2685296"/>
                  <a:pt x="3319257" y="2769622"/>
                </a:cubicBezTo>
                <a:cubicBezTo>
                  <a:pt x="3252684" y="2853949"/>
                  <a:pt x="3196467" y="2919043"/>
                  <a:pt x="3079593" y="2938275"/>
                </a:cubicBezTo>
                <a:cubicBezTo>
                  <a:pt x="2962720" y="2957507"/>
                  <a:pt x="2752643" y="2896851"/>
                  <a:pt x="2618017" y="2885016"/>
                </a:cubicBezTo>
                <a:cubicBezTo>
                  <a:pt x="2483391" y="2873181"/>
                  <a:pt x="2410900" y="2862824"/>
                  <a:pt x="2271835" y="2867263"/>
                </a:cubicBezTo>
                <a:cubicBezTo>
                  <a:pt x="2132771" y="2871702"/>
                  <a:pt x="1927133" y="2899810"/>
                  <a:pt x="1783630" y="2911645"/>
                </a:cubicBezTo>
                <a:cubicBezTo>
                  <a:pt x="1640128" y="2923480"/>
                  <a:pt x="1410819" y="2938275"/>
                  <a:pt x="1410819" y="2938275"/>
                </a:cubicBezTo>
                <a:cubicBezTo>
                  <a:pt x="1280631" y="2948630"/>
                  <a:pt x="1141567" y="2969342"/>
                  <a:pt x="1002502" y="2973780"/>
                </a:cubicBezTo>
                <a:cubicBezTo>
                  <a:pt x="863438" y="2978219"/>
                  <a:pt x="705140" y="2981177"/>
                  <a:pt x="576432" y="2964904"/>
                </a:cubicBezTo>
                <a:cubicBezTo>
                  <a:pt x="447724" y="2948631"/>
                  <a:pt x="319015" y="2917563"/>
                  <a:pt x="230250" y="2876139"/>
                </a:cubicBezTo>
                <a:cubicBezTo>
                  <a:pt x="141486" y="2834716"/>
                  <a:pt x="79351" y="2791814"/>
                  <a:pt x="43845" y="2716363"/>
                </a:cubicBezTo>
                <a:cubicBezTo>
                  <a:pt x="8339" y="2640914"/>
                  <a:pt x="23133" y="2772581"/>
                  <a:pt x="17216" y="2423440"/>
                </a:cubicBezTo>
                <a:cubicBezTo>
                  <a:pt x="11298" y="2074300"/>
                  <a:pt x="-12373" y="859704"/>
                  <a:pt x="8339" y="621520"/>
                </a:cubicBezTo>
                <a:cubicBezTo>
                  <a:pt x="29051" y="383335"/>
                  <a:pt x="30531" y="322679"/>
                  <a:pt x="79351" y="257585"/>
                </a:cubicBezTo>
                <a:cubicBezTo>
                  <a:pt x="152202" y="160449"/>
                  <a:pt x="415176" y="154026"/>
                  <a:pt x="540926" y="124438"/>
                </a:cubicBezTo>
                <a:cubicBezTo>
                  <a:pt x="666677" y="94850"/>
                  <a:pt x="725853" y="90411"/>
                  <a:pt x="833850" y="80056"/>
                </a:cubicBezTo>
                <a:cubicBezTo>
                  <a:pt x="941847" y="69700"/>
                  <a:pt x="1089788" y="65262"/>
                  <a:pt x="1188908" y="62303"/>
                </a:cubicBezTo>
                <a:cubicBezTo>
                  <a:pt x="1288028" y="59344"/>
                  <a:pt x="1428572" y="62303"/>
                  <a:pt x="1428572" y="62303"/>
                </a:cubicBezTo>
                <a:lnTo>
                  <a:pt x="2183071" y="44550"/>
                </a:lnTo>
                <a:cubicBezTo>
                  <a:pt x="2396106" y="34194"/>
                  <a:pt x="2564759" y="-2791"/>
                  <a:pt x="2706782" y="1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779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816100" y="2095500"/>
            <a:ext cx="3111500" cy="3111500"/>
          </a:xfrm>
          <a:custGeom>
            <a:avLst/>
            <a:gdLst>
              <a:gd name="connsiteX0" fmla="*/ 1555750 w 3111500"/>
              <a:gd name="connsiteY0" fmla="*/ 0 h 3111500"/>
              <a:gd name="connsiteX1" fmla="*/ 3111500 w 3111500"/>
              <a:gd name="connsiteY1" fmla="*/ 1555750 h 3111500"/>
              <a:gd name="connsiteX2" fmla="*/ 1555750 w 3111500"/>
              <a:gd name="connsiteY2" fmla="*/ 3111500 h 3111500"/>
              <a:gd name="connsiteX3" fmla="*/ 0 w 3111500"/>
              <a:gd name="connsiteY3" fmla="*/ 1555750 h 3111500"/>
              <a:gd name="connsiteX4" fmla="*/ 1555750 w 3111500"/>
              <a:gd name="connsiteY4" fmla="*/ 0 h 311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1500" h="3111500">
                <a:moveTo>
                  <a:pt x="1555750" y="0"/>
                </a:moveTo>
                <a:cubicBezTo>
                  <a:pt x="2414967" y="0"/>
                  <a:pt x="3111500" y="696533"/>
                  <a:pt x="3111500" y="1555750"/>
                </a:cubicBezTo>
                <a:cubicBezTo>
                  <a:pt x="3111500" y="2414967"/>
                  <a:pt x="2414967" y="3111500"/>
                  <a:pt x="1555750" y="3111500"/>
                </a:cubicBezTo>
                <a:cubicBezTo>
                  <a:pt x="696533" y="3111500"/>
                  <a:pt x="0" y="2414967"/>
                  <a:pt x="0" y="1555750"/>
                </a:cubicBezTo>
                <a:cubicBezTo>
                  <a:pt x="0" y="696533"/>
                  <a:pt x="696533" y="0"/>
                  <a:pt x="15557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7902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2105632" y="2258650"/>
            <a:ext cx="1922837" cy="1906282"/>
          </a:xfrm>
          <a:custGeom>
            <a:avLst/>
            <a:gdLst>
              <a:gd name="connsiteX0" fmla="*/ 827713 w 1922837"/>
              <a:gd name="connsiteY0" fmla="*/ 957 h 1906282"/>
              <a:gd name="connsiteX1" fmla="*/ 1300711 w 1922837"/>
              <a:gd name="connsiteY1" fmla="*/ 63121 h 1906282"/>
              <a:gd name="connsiteX2" fmla="*/ 1700780 w 1922837"/>
              <a:gd name="connsiteY2" fmla="*/ 359468 h 1906282"/>
              <a:gd name="connsiteX3" fmla="*/ 1863771 w 1922837"/>
              <a:gd name="connsiteY3" fmla="*/ 744719 h 1906282"/>
              <a:gd name="connsiteX4" fmla="*/ 1908223 w 1922837"/>
              <a:gd name="connsiteY4" fmla="*/ 1218875 h 1906282"/>
              <a:gd name="connsiteX5" fmla="*/ 1626693 w 1922837"/>
              <a:gd name="connsiteY5" fmla="*/ 1707848 h 1906282"/>
              <a:gd name="connsiteX6" fmla="*/ 1004364 w 1922837"/>
              <a:gd name="connsiteY6" fmla="*/ 1900474 h 1906282"/>
              <a:gd name="connsiteX7" fmla="*/ 470939 w 1922837"/>
              <a:gd name="connsiteY7" fmla="*/ 1826387 h 1906282"/>
              <a:gd name="connsiteX8" fmla="*/ 159774 w 1922837"/>
              <a:gd name="connsiteY8" fmla="*/ 1530040 h 1906282"/>
              <a:gd name="connsiteX9" fmla="*/ 26418 w 1922837"/>
              <a:gd name="connsiteY9" fmla="*/ 1085519 h 1906282"/>
              <a:gd name="connsiteX10" fmla="*/ 11600 w 1922837"/>
              <a:gd name="connsiteY10" fmla="*/ 596546 h 1906282"/>
              <a:gd name="connsiteX11" fmla="*/ 219043 w 1922837"/>
              <a:gd name="connsiteY11" fmla="*/ 300199 h 1906282"/>
              <a:gd name="connsiteX12" fmla="*/ 678382 w 1922837"/>
              <a:gd name="connsiteY12" fmla="*/ 18669 h 1906282"/>
              <a:gd name="connsiteX13" fmla="*/ 827713 w 1922837"/>
              <a:gd name="connsiteY13" fmla="*/ 957 h 190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2837" h="1906282">
                <a:moveTo>
                  <a:pt x="827713" y="957"/>
                </a:moveTo>
                <a:cubicBezTo>
                  <a:pt x="988157" y="-5410"/>
                  <a:pt x="1172911" y="20521"/>
                  <a:pt x="1300711" y="63121"/>
                </a:cubicBezTo>
                <a:cubicBezTo>
                  <a:pt x="1471111" y="119921"/>
                  <a:pt x="1606937" y="245868"/>
                  <a:pt x="1700780" y="359468"/>
                </a:cubicBezTo>
                <a:cubicBezTo>
                  <a:pt x="1794623" y="473068"/>
                  <a:pt x="1829197" y="601485"/>
                  <a:pt x="1863771" y="744719"/>
                </a:cubicBezTo>
                <a:cubicBezTo>
                  <a:pt x="1898345" y="887954"/>
                  <a:pt x="1947736" y="1058354"/>
                  <a:pt x="1908223" y="1218875"/>
                </a:cubicBezTo>
                <a:cubicBezTo>
                  <a:pt x="1868710" y="1379397"/>
                  <a:pt x="1777336" y="1594248"/>
                  <a:pt x="1626693" y="1707848"/>
                </a:cubicBezTo>
                <a:cubicBezTo>
                  <a:pt x="1476050" y="1821448"/>
                  <a:pt x="1196990" y="1880717"/>
                  <a:pt x="1004364" y="1900474"/>
                </a:cubicBezTo>
                <a:cubicBezTo>
                  <a:pt x="811738" y="1920230"/>
                  <a:pt x="611704" y="1888126"/>
                  <a:pt x="470939" y="1826387"/>
                </a:cubicBezTo>
                <a:cubicBezTo>
                  <a:pt x="330174" y="1764648"/>
                  <a:pt x="233861" y="1653518"/>
                  <a:pt x="159774" y="1530040"/>
                </a:cubicBezTo>
                <a:cubicBezTo>
                  <a:pt x="85687" y="1406562"/>
                  <a:pt x="51113" y="1241101"/>
                  <a:pt x="26418" y="1085519"/>
                </a:cubicBezTo>
                <a:cubicBezTo>
                  <a:pt x="1722" y="929937"/>
                  <a:pt x="-10626" y="727433"/>
                  <a:pt x="11600" y="596546"/>
                </a:cubicBezTo>
                <a:cubicBezTo>
                  <a:pt x="33826" y="465659"/>
                  <a:pt x="107913" y="396511"/>
                  <a:pt x="219043" y="300199"/>
                </a:cubicBezTo>
                <a:cubicBezTo>
                  <a:pt x="330174" y="203886"/>
                  <a:pt x="498104" y="58182"/>
                  <a:pt x="678382" y="18669"/>
                </a:cubicBezTo>
                <a:cubicBezTo>
                  <a:pt x="723451" y="8790"/>
                  <a:pt x="774232" y="3080"/>
                  <a:pt x="827713" y="957"/>
                </a:cubicBezTo>
                <a:close/>
              </a:path>
            </a:pathLst>
          </a:custGeom>
          <a:ln w="38100">
            <a:solidFill>
              <a:srgbClr val="20558B"/>
            </a:solidFill>
          </a:ln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134582" y="2258650"/>
            <a:ext cx="1922837" cy="1906282"/>
          </a:xfrm>
          <a:custGeom>
            <a:avLst/>
            <a:gdLst>
              <a:gd name="connsiteX0" fmla="*/ 827713 w 1922837"/>
              <a:gd name="connsiteY0" fmla="*/ 957 h 1906282"/>
              <a:gd name="connsiteX1" fmla="*/ 1300711 w 1922837"/>
              <a:gd name="connsiteY1" fmla="*/ 63121 h 1906282"/>
              <a:gd name="connsiteX2" fmla="*/ 1700780 w 1922837"/>
              <a:gd name="connsiteY2" fmla="*/ 359468 h 1906282"/>
              <a:gd name="connsiteX3" fmla="*/ 1863771 w 1922837"/>
              <a:gd name="connsiteY3" fmla="*/ 744719 h 1906282"/>
              <a:gd name="connsiteX4" fmla="*/ 1908223 w 1922837"/>
              <a:gd name="connsiteY4" fmla="*/ 1218875 h 1906282"/>
              <a:gd name="connsiteX5" fmla="*/ 1626693 w 1922837"/>
              <a:gd name="connsiteY5" fmla="*/ 1707848 h 1906282"/>
              <a:gd name="connsiteX6" fmla="*/ 1004364 w 1922837"/>
              <a:gd name="connsiteY6" fmla="*/ 1900474 h 1906282"/>
              <a:gd name="connsiteX7" fmla="*/ 470939 w 1922837"/>
              <a:gd name="connsiteY7" fmla="*/ 1826387 h 1906282"/>
              <a:gd name="connsiteX8" fmla="*/ 159774 w 1922837"/>
              <a:gd name="connsiteY8" fmla="*/ 1530040 h 1906282"/>
              <a:gd name="connsiteX9" fmla="*/ 26418 w 1922837"/>
              <a:gd name="connsiteY9" fmla="*/ 1085519 h 1906282"/>
              <a:gd name="connsiteX10" fmla="*/ 11600 w 1922837"/>
              <a:gd name="connsiteY10" fmla="*/ 596546 h 1906282"/>
              <a:gd name="connsiteX11" fmla="*/ 219044 w 1922837"/>
              <a:gd name="connsiteY11" fmla="*/ 300199 h 1906282"/>
              <a:gd name="connsiteX12" fmla="*/ 678382 w 1922837"/>
              <a:gd name="connsiteY12" fmla="*/ 18669 h 1906282"/>
              <a:gd name="connsiteX13" fmla="*/ 827713 w 1922837"/>
              <a:gd name="connsiteY13" fmla="*/ 957 h 190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2837" h="1906282">
                <a:moveTo>
                  <a:pt x="827713" y="957"/>
                </a:moveTo>
                <a:cubicBezTo>
                  <a:pt x="988157" y="-5410"/>
                  <a:pt x="1172911" y="20521"/>
                  <a:pt x="1300711" y="63121"/>
                </a:cubicBezTo>
                <a:cubicBezTo>
                  <a:pt x="1471111" y="119921"/>
                  <a:pt x="1606937" y="245868"/>
                  <a:pt x="1700780" y="359468"/>
                </a:cubicBezTo>
                <a:cubicBezTo>
                  <a:pt x="1794623" y="473068"/>
                  <a:pt x="1829197" y="601485"/>
                  <a:pt x="1863771" y="744719"/>
                </a:cubicBezTo>
                <a:cubicBezTo>
                  <a:pt x="1898345" y="887954"/>
                  <a:pt x="1947736" y="1058354"/>
                  <a:pt x="1908223" y="1218875"/>
                </a:cubicBezTo>
                <a:cubicBezTo>
                  <a:pt x="1868710" y="1379397"/>
                  <a:pt x="1777336" y="1594248"/>
                  <a:pt x="1626693" y="1707848"/>
                </a:cubicBezTo>
                <a:cubicBezTo>
                  <a:pt x="1476050" y="1821448"/>
                  <a:pt x="1196990" y="1880717"/>
                  <a:pt x="1004364" y="1900474"/>
                </a:cubicBezTo>
                <a:cubicBezTo>
                  <a:pt x="811738" y="1920230"/>
                  <a:pt x="611704" y="1888126"/>
                  <a:pt x="470939" y="1826387"/>
                </a:cubicBezTo>
                <a:cubicBezTo>
                  <a:pt x="330174" y="1764648"/>
                  <a:pt x="233861" y="1653518"/>
                  <a:pt x="159774" y="1530040"/>
                </a:cubicBezTo>
                <a:cubicBezTo>
                  <a:pt x="85687" y="1406562"/>
                  <a:pt x="51113" y="1241101"/>
                  <a:pt x="26418" y="1085519"/>
                </a:cubicBezTo>
                <a:cubicBezTo>
                  <a:pt x="1722" y="929937"/>
                  <a:pt x="-10626" y="727433"/>
                  <a:pt x="11600" y="596546"/>
                </a:cubicBezTo>
                <a:cubicBezTo>
                  <a:pt x="33826" y="465659"/>
                  <a:pt x="107913" y="396511"/>
                  <a:pt x="219044" y="300199"/>
                </a:cubicBezTo>
                <a:cubicBezTo>
                  <a:pt x="330174" y="203886"/>
                  <a:pt x="498104" y="58182"/>
                  <a:pt x="678382" y="18669"/>
                </a:cubicBezTo>
                <a:cubicBezTo>
                  <a:pt x="723451" y="8790"/>
                  <a:pt x="774232" y="3080"/>
                  <a:pt x="827713" y="957"/>
                </a:cubicBezTo>
                <a:close/>
              </a:path>
            </a:pathLst>
          </a:custGeom>
          <a:ln w="38100">
            <a:solidFill>
              <a:srgbClr val="20558B"/>
            </a:solidFill>
          </a:ln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63532" y="2258650"/>
            <a:ext cx="1922837" cy="1906282"/>
          </a:xfrm>
          <a:custGeom>
            <a:avLst/>
            <a:gdLst>
              <a:gd name="connsiteX0" fmla="*/ 827713 w 1922837"/>
              <a:gd name="connsiteY0" fmla="*/ 957 h 1906282"/>
              <a:gd name="connsiteX1" fmla="*/ 1300711 w 1922837"/>
              <a:gd name="connsiteY1" fmla="*/ 63121 h 1906282"/>
              <a:gd name="connsiteX2" fmla="*/ 1700780 w 1922837"/>
              <a:gd name="connsiteY2" fmla="*/ 359468 h 1906282"/>
              <a:gd name="connsiteX3" fmla="*/ 1863771 w 1922837"/>
              <a:gd name="connsiteY3" fmla="*/ 744719 h 1906282"/>
              <a:gd name="connsiteX4" fmla="*/ 1908223 w 1922837"/>
              <a:gd name="connsiteY4" fmla="*/ 1218875 h 1906282"/>
              <a:gd name="connsiteX5" fmla="*/ 1626693 w 1922837"/>
              <a:gd name="connsiteY5" fmla="*/ 1707848 h 1906282"/>
              <a:gd name="connsiteX6" fmla="*/ 1004364 w 1922837"/>
              <a:gd name="connsiteY6" fmla="*/ 1900474 h 1906282"/>
              <a:gd name="connsiteX7" fmla="*/ 470938 w 1922837"/>
              <a:gd name="connsiteY7" fmla="*/ 1826387 h 1906282"/>
              <a:gd name="connsiteX8" fmla="*/ 159774 w 1922837"/>
              <a:gd name="connsiteY8" fmla="*/ 1530040 h 1906282"/>
              <a:gd name="connsiteX9" fmla="*/ 26418 w 1922837"/>
              <a:gd name="connsiteY9" fmla="*/ 1085519 h 1906282"/>
              <a:gd name="connsiteX10" fmla="*/ 11600 w 1922837"/>
              <a:gd name="connsiteY10" fmla="*/ 596546 h 1906282"/>
              <a:gd name="connsiteX11" fmla="*/ 219044 w 1922837"/>
              <a:gd name="connsiteY11" fmla="*/ 300199 h 1906282"/>
              <a:gd name="connsiteX12" fmla="*/ 678382 w 1922837"/>
              <a:gd name="connsiteY12" fmla="*/ 18669 h 1906282"/>
              <a:gd name="connsiteX13" fmla="*/ 827713 w 1922837"/>
              <a:gd name="connsiteY13" fmla="*/ 957 h 190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2837" h="1906282">
                <a:moveTo>
                  <a:pt x="827713" y="957"/>
                </a:moveTo>
                <a:cubicBezTo>
                  <a:pt x="988157" y="-5410"/>
                  <a:pt x="1172911" y="20521"/>
                  <a:pt x="1300711" y="63121"/>
                </a:cubicBezTo>
                <a:cubicBezTo>
                  <a:pt x="1471111" y="119921"/>
                  <a:pt x="1606936" y="245868"/>
                  <a:pt x="1700780" y="359468"/>
                </a:cubicBezTo>
                <a:cubicBezTo>
                  <a:pt x="1794623" y="473068"/>
                  <a:pt x="1829197" y="601485"/>
                  <a:pt x="1863771" y="744719"/>
                </a:cubicBezTo>
                <a:cubicBezTo>
                  <a:pt x="1898345" y="887954"/>
                  <a:pt x="1947736" y="1058354"/>
                  <a:pt x="1908223" y="1218875"/>
                </a:cubicBezTo>
                <a:cubicBezTo>
                  <a:pt x="1868710" y="1379397"/>
                  <a:pt x="1777336" y="1594248"/>
                  <a:pt x="1626693" y="1707848"/>
                </a:cubicBezTo>
                <a:cubicBezTo>
                  <a:pt x="1476050" y="1821448"/>
                  <a:pt x="1196989" y="1880717"/>
                  <a:pt x="1004364" y="1900474"/>
                </a:cubicBezTo>
                <a:cubicBezTo>
                  <a:pt x="811738" y="1920230"/>
                  <a:pt x="611703" y="1888126"/>
                  <a:pt x="470938" y="1826387"/>
                </a:cubicBezTo>
                <a:cubicBezTo>
                  <a:pt x="330173" y="1764648"/>
                  <a:pt x="233861" y="1653518"/>
                  <a:pt x="159774" y="1530040"/>
                </a:cubicBezTo>
                <a:cubicBezTo>
                  <a:pt x="85687" y="1406562"/>
                  <a:pt x="51113" y="1241101"/>
                  <a:pt x="26418" y="1085519"/>
                </a:cubicBezTo>
                <a:cubicBezTo>
                  <a:pt x="1722" y="929937"/>
                  <a:pt x="-10626" y="727433"/>
                  <a:pt x="11600" y="596546"/>
                </a:cubicBezTo>
                <a:cubicBezTo>
                  <a:pt x="33826" y="465659"/>
                  <a:pt x="107913" y="396511"/>
                  <a:pt x="219044" y="300199"/>
                </a:cubicBezTo>
                <a:cubicBezTo>
                  <a:pt x="330173" y="203886"/>
                  <a:pt x="498104" y="58182"/>
                  <a:pt x="678382" y="18669"/>
                </a:cubicBezTo>
                <a:cubicBezTo>
                  <a:pt x="723451" y="8790"/>
                  <a:pt x="774231" y="3080"/>
                  <a:pt x="827713" y="957"/>
                </a:cubicBezTo>
                <a:close/>
              </a:path>
            </a:pathLst>
          </a:custGeom>
          <a:ln w="38100">
            <a:solidFill>
              <a:srgbClr val="20558B"/>
            </a:solidFill>
          </a:ln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732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8831414" y="3100096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2105632" y="2258650"/>
            <a:ext cx="1922837" cy="1906282"/>
          </a:xfrm>
          <a:custGeom>
            <a:avLst/>
            <a:gdLst>
              <a:gd name="connsiteX0" fmla="*/ 827713 w 1922837"/>
              <a:gd name="connsiteY0" fmla="*/ 957 h 1906282"/>
              <a:gd name="connsiteX1" fmla="*/ 1300711 w 1922837"/>
              <a:gd name="connsiteY1" fmla="*/ 63121 h 1906282"/>
              <a:gd name="connsiteX2" fmla="*/ 1700780 w 1922837"/>
              <a:gd name="connsiteY2" fmla="*/ 359468 h 1906282"/>
              <a:gd name="connsiteX3" fmla="*/ 1863771 w 1922837"/>
              <a:gd name="connsiteY3" fmla="*/ 744719 h 1906282"/>
              <a:gd name="connsiteX4" fmla="*/ 1908223 w 1922837"/>
              <a:gd name="connsiteY4" fmla="*/ 1218875 h 1906282"/>
              <a:gd name="connsiteX5" fmla="*/ 1626693 w 1922837"/>
              <a:gd name="connsiteY5" fmla="*/ 1707848 h 1906282"/>
              <a:gd name="connsiteX6" fmla="*/ 1004364 w 1922837"/>
              <a:gd name="connsiteY6" fmla="*/ 1900474 h 1906282"/>
              <a:gd name="connsiteX7" fmla="*/ 470939 w 1922837"/>
              <a:gd name="connsiteY7" fmla="*/ 1826387 h 1906282"/>
              <a:gd name="connsiteX8" fmla="*/ 159774 w 1922837"/>
              <a:gd name="connsiteY8" fmla="*/ 1530040 h 1906282"/>
              <a:gd name="connsiteX9" fmla="*/ 26418 w 1922837"/>
              <a:gd name="connsiteY9" fmla="*/ 1085519 h 1906282"/>
              <a:gd name="connsiteX10" fmla="*/ 11600 w 1922837"/>
              <a:gd name="connsiteY10" fmla="*/ 596546 h 1906282"/>
              <a:gd name="connsiteX11" fmla="*/ 219043 w 1922837"/>
              <a:gd name="connsiteY11" fmla="*/ 300199 h 1906282"/>
              <a:gd name="connsiteX12" fmla="*/ 678382 w 1922837"/>
              <a:gd name="connsiteY12" fmla="*/ 18669 h 1906282"/>
              <a:gd name="connsiteX13" fmla="*/ 827713 w 1922837"/>
              <a:gd name="connsiteY13" fmla="*/ 957 h 190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2837" h="1906282">
                <a:moveTo>
                  <a:pt x="827713" y="957"/>
                </a:moveTo>
                <a:cubicBezTo>
                  <a:pt x="988157" y="-5410"/>
                  <a:pt x="1172911" y="20521"/>
                  <a:pt x="1300711" y="63121"/>
                </a:cubicBezTo>
                <a:cubicBezTo>
                  <a:pt x="1471111" y="119921"/>
                  <a:pt x="1606937" y="245868"/>
                  <a:pt x="1700780" y="359468"/>
                </a:cubicBezTo>
                <a:cubicBezTo>
                  <a:pt x="1794623" y="473068"/>
                  <a:pt x="1829197" y="601485"/>
                  <a:pt x="1863771" y="744719"/>
                </a:cubicBezTo>
                <a:cubicBezTo>
                  <a:pt x="1898345" y="887954"/>
                  <a:pt x="1947736" y="1058354"/>
                  <a:pt x="1908223" y="1218875"/>
                </a:cubicBezTo>
                <a:cubicBezTo>
                  <a:pt x="1868710" y="1379397"/>
                  <a:pt x="1777336" y="1594248"/>
                  <a:pt x="1626693" y="1707848"/>
                </a:cubicBezTo>
                <a:cubicBezTo>
                  <a:pt x="1476050" y="1821448"/>
                  <a:pt x="1196990" y="1880717"/>
                  <a:pt x="1004364" y="1900474"/>
                </a:cubicBezTo>
                <a:cubicBezTo>
                  <a:pt x="811738" y="1920230"/>
                  <a:pt x="611704" y="1888126"/>
                  <a:pt x="470939" y="1826387"/>
                </a:cubicBezTo>
                <a:cubicBezTo>
                  <a:pt x="330174" y="1764648"/>
                  <a:pt x="233861" y="1653518"/>
                  <a:pt x="159774" y="1530040"/>
                </a:cubicBezTo>
                <a:cubicBezTo>
                  <a:pt x="85687" y="1406562"/>
                  <a:pt x="51113" y="1241101"/>
                  <a:pt x="26418" y="1085519"/>
                </a:cubicBezTo>
                <a:cubicBezTo>
                  <a:pt x="1722" y="929937"/>
                  <a:pt x="-10626" y="727433"/>
                  <a:pt x="11600" y="596546"/>
                </a:cubicBezTo>
                <a:cubicBezTo>
                  <a:pt x="33826" y="465659"/>
                  <a:pt x="107913" y="396511"/>
                  <a:pt x="219043" y="300199"/>
                </a:cubicBezTo>
                <a:cubicBezTo>
                  <a:pt x="330174" y="203886"/>
                  <a:pt x="498104" y="58182"/>
                  <a:pt x="678382" y="18669"/>
                </a:cubicBezTo>
                <a:cubicBezTo>
                  <a:pt x="723451" y="8790"/>
                  <a:pt x="774232" y="3080"/>
                  <a:pt x="827713" y="957"/>
                </a:cubicBezTo>
                <a:close/>
              </a:path>
            </a:pathLst>
          </a:custGeom>
          <a:ln w="38100">
            <a:solidFill>
              <a:srgbClr val="20558B"/>
            </a:solidFill>
          </a:ln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134582" y="2258650"/>
            <a:ext cx="1922837" cy="1906282"/>
          </a:xfrm>
          <a:custGeom>
            <a:avLst/>
            <a:gdLst>
              <a:gd name="connsiteX0" fmla="*/ 827713 w 1922837"/>
              <a:gd name="connsiteY0" fmla="*/ 957 h 1906282"/>
              <a:gd name="connsiteX1" fmla="*/ 1300711 w 1922837"/>
              <a:gd name="connsiteY1" fmla="*/ 63121 h 1906282"/>
              <a:gd name="connsiteX2" fmla="*/ 1700780 w 1922837"/>
              <a:gd name="connsiteY2" fmla="*/ 359468 h 1906282"/>
              <a:gd name="connsiteX3" fmla="*/ 1863771 w 1922837"/>
              <a:gd name="connsiteY3" fmla="*/ 744719 h 1906282"/>
              <a:gd name="connsiteX4" fmla="*/ 1908223 w 1922837"/>
              <a:gd name="connsiteY4" fmla="*/ 1218875 h 1906282"/>
              <a:gd name="connsiteX5" fmla="*/ 1626693 w 1922837"/>
              <a:gd name="connsiteY5" fmla="*/ 1707848 h 1906282"/>
              <a:gd name="connsiteX6" fmla="*/ 1004364 w 1922837"/>
              <a:gd name="connsiteY6" fmla="*/ 1900474 h 1906282"/>
              <a:gd name="connsiteX7" fmla="*/ 470939 w 1922837"/>
              <a:gd name="connsiteY7" fmla="*/ 1826387 h 1906282"/>
              <a:gd name="connsiteX8" fmla="*/ 159774 w 1922837"/>
              <a:gd name="connsiteY8" fmla="*/ 1530040 h 1906282"/>
              <a:gd name="connsiteX9" fmla="*/ 26418 w 1922837"/>
              <a:gd name="connsiteY9" fmla="*/ 1085519 h 1906282"/>
              <a:gd name="connsiteX10" fmla="*/ 11600 w 1922837"/>
              <a:gd name="connsiteY10" fmla="*/ 596546 h 1906282"/>
              <a:gd name="connsiteX11" fmla="*/ 219044 w 1922837"/>
              <a:gd name="connsiteY11" fmla="*/ 300199 h 1906282"/>
              <a:gd name="connsiteX12" fmla="*/ 678382 w 1922837"/>
              <a:gd name="connsiteY12" fmla="*/ 18669 h 1906282"/>
              <a:gd name="connsiteX13" fmla="*/ 827713 w 1922837"/>
              <a:gd name="connsiteY13" fmla="*/ 957 h 190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2837" h="1906282">
                <a:moveTo>
                  <a:pt x="827713" y="957"/>
                </a:moveTo>
                <a:cubicBezTo>
                  <a:pt x="988157" y="-5410"/>
                  <a:pt x="1172911" y="20521"/>
                  <a:pt x="1300711" y="63121"/>
                </a:cubicBezTo>
                <a:cubicBezTo>
                  <a:pt x="1471111" y="119921"/>
                  <a:pt x="1606937" y="245868"/>
                  <a:pt x="1700780" y="359468"/>
                </a:cubicBezTo>
                <a:cubicBezTo>
                  <a:pt x="1794623" y="473068"/>
                  <a:pt x="1829197" y="601485"/>
                  <a:pt x="1863771" y="744719"/>
                </a:cubicBezTo>
                <a:cubicBezTo>
                  <a:pt x="1898345" y="887954"/>
                  <a:pt x="1947736" y="1058354"/>
                  <a:pt x="1908223" y="1218875"/>
                </a:cubicBezTo>
                <a:cubicBezTo>
                  <a:pt x="1868710" y="1379397"/>
                  <a:pt x="1777336" y="1594248"/>
                  <a:pt x="1626693" y="1707848"/>
                </a:cubicBezTo>
                <a:cubicBezTo>
                  <a:pt x="1476050" y="1821448"/>
                  <a:pt x="1196990" y="1880717"/>
                  <a:pt x="1004364" y="1900474"/>
                </a:cubicBezTo>
                <a:cubicBezTo>
                  <a:pt x="811738" y="1920230"/>
                  <a:pt x="611704" y="1888126"/>
                  <a:pt x="470939" y="1826387"/>
                </a:cubicBezTo>
                <a:cubicBezTo>
                  <a:pt x="330174" y="1764648"/>
                  <a:pt x="233861" y="1653518"/>
                  <a:pt x="159774" y="1530040"/>
                </a:cubicBezTo>
                <a:cubicBezTo>
                  <a:pt x="85687" y="1406562"/>
                  <a:pt x="51113" y="1241101"/>
                  <a:pt x="26418" y="1085519"/>
                </a:cubicBezTo>
                <a:cubicBezTo>
                  <a:pt x="1722" y="929937"/>
                  <a:pt x="-10626" y="727433"/>
                  <a:pt x="11600" y="596546"/>
                </a:cubicBezTo>
                <a:cubicBezTo>
                  <a:pt x="33826" y="465659"/>
                  <a:pt x="107913" y="396511"/>
                  <a:pt x="219044" y="300199"/>
                </a:cubicBezTo>
                <a:cubicBezTo>
                  <a:pt x="330174" y="203886"/>
                  <a:pt x="498104" y="58182"/>
                  <a:pt x="678382" y="18669"/>
                </a:cubicBezTo>
                <a:cubicBezTo>
                  <a:pt x="723451" y="8790"/>
                  <a:pt x="774232" y="3080"/>
                  <a:pt x="827713" y="957"/>
                </a:cubicBezTo>
                <a:close/>
              </a:path>
            </a:pathLst>
          </a:custGeom>
          <a:ln w="38100">
            <a:solidFill>
              <a:srgbClr val="20558B"/>
            </a:solidFill>
          </a:ln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63532" y="2258650"/>
            <a:ext cx="1922837" cy="1906282"/>
          </a:xfrm>
          <a:custGeom>
            <a:avLst/>
            <a:gdLst>
              <a:gd name="connsiteX0" fmla="*/ 827713 w 1922837"/>
              <a:gd name="connsiteY0" fmla="*/ 957 h 1906282"/>
              <a:gd name="connsiteX1" fmla="*/ 1300711 w 1922837"/>
              <a:gd name="connsiteY1" fmla="*/ 63121 h 1906282"/>
              <a:gd name="connsiteX2" fmla="*/ 1700780 w 1922837"/>
              <a:gd name="connsiteY2" fmla="*/ 359468 h 1906282"/>
              <a:gd name="connsiteX3" fmla="*/ 1863771 w 1922837"/>
              <a:gd name="connsiteY3" fmla="*/ 744719 h 1906282"/>
              <a:gd name="connsiteX4" fmla="*/ 1908223 w 1922837"/>
              <a:gd name="connsiteY4" fmla="*/ 1218875 h 1906282"/>
              <a:gd name="connsiteX5" fmla="*/ 1626693 w 1922837"/>
              <a:gd name="connsiteY5" fmla="*/ 1707848 h 1906282"/>
              <a:gd name="connsiteX6" fmla="*/ 1004364 w 1922837"/>
              <a:gd name="connsiteY6" fmla="*/ 1900474 h 1906282"/>
              <a:gd name="connsiteX7" fmla="*/ 470938 w 1922837"/>
              <a:gd name="connsiteY7" fmla="*/ 1826387 h 1906282"/>
              <a:gd name="connsiteX8" fmla="*/ 159774 w 1922837"/>
              <a:gd name="connsiteY8" fmla="*/ 1530040 h 1906282"/>
              <a:gd name="connsiteX9" fmla="*/ 26418 w 1922837"/>
              <a:gd name="connsiteY9" fmla="*/ 1085519 h 1906282"/>
              <a:gd name="connsiteX10" fmla="*/ 11600 w 1922837"/>
              <a:gd name="connsiteY10" fmla="*/ 596546 h 1906282"/>
              <a:gd name="connsiteX11" fmla="*/ 219044 w 1922837"/>
              <a:gd name="connsiteY11" fmla="*/ 300199 h 1906282"/>
              <a:gd name="connsiteX12" fmla="*/ 678382 w 1922837"/>
              <a:gd name="connsiteY12" fmla="*/ 18669 h 1906282"/>
              <a:gd name="connsiteX13" fmla="*/ 827713 w 1922837"/>
              <a:gd name="connsiteY13" fmla="*/ 957 h 190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2837" h="1906282">
                <a:moveTo>
                  <a:pt x="827713" y="957"/>
                </a:moveTo>
                <a:cubicBezTo>
                  <a:pt x="988157" y="-5410"/>
                  <a:pt x="1172911" y="20521"/>
                  <a:pt x="1300711" y="63121"/>
                </a:cubicBezTo>
                <a:cubicBezTo>
                  <a:pt x="1471111" y="119921"/>
                  <a:pt x="1606936" y="245868"/>
                  <a:pt x="1700780" y="359468"/>
                </a:cubicBezTo>
                <a:cubicBezTo>
                  <a:pt x="1794623" y="473068"/>
                  <a:pt x="1829197" y="601485"/>
                  <a:pt x="1863771" y="744719"/>
                </a:cubicBezTo>
                <a:cubicBezTo>
                  <a:pt x="1898345" y="887954"/>
                  <a:pt x="1947736" y="1058354"/>
                  <a:pt x="1908223" y="1218875"/>
                </a:cubicBezTo>
                <a:cubicBezTo>
                  <a:pt x="1868710" y="1379397"/>
                  <a:pt x="1777336" y="1594248"/>
                  <a:pt x="1626693" y="1707848"/>
                </a:cubicBezTo>
                <a:cubicBezTo>
                  <a:pt x="1476050" y="1821448"/>
                  <a:pt x="1196989" y="1880717"/>
                  <a:pt x="1004364" y="1900474"/>
                </a:cubicBezTo>
                <a:cubicBezTo>
                  <a:pt x="811738" y="1920230"/>
                  <a:pt x="611703" y="1888126"/>
                  <a:pt x="470938" y="1826387"/>
                </a:cubicBezTo>
                <a:cubicBezTo>
                  <a:pt x="330173" y="1764648"/>
                  <a:pt x="233861" y="1653518"/>
                  <a:pt x="159774" y="1530040"/>
                </a:cubicBezTo>
                <a:cubicBezTo>
                  <a:pt x="85687" y="1406562"/>
                  <a:pt x="51113" y="1241101"/>
                  <a:pt x="26418" y="1085519"/>
                </a:cubicBezTo>
                <a:cubicBezTo>
                  <a:pt x="1722" y="929937"/>
                  <a:pt x="-10626" y="727433"/>
                  <a:pt x="11600" y="596546"/>
                </a:cubicBezTo>
                <a:cubicBezTo>
                  <a:pt x="33826" y="465659"/>
                  <a:pt x="107913" y="396511"/>
                  <a:pt x="219044" y="300199"/>
                </a:cubicBezTo>
                <a:cubicBezTo>
                  <a:pt x="330173" y="203886"/>
                  <a:pt x="498104" y="58182"/>
                  <a:pt x="678382" y="18669"/>
                </a:cubicBezTo>
                <a:cubicBezTo>
                  <a:pt x="723451" y="8790"/>
                  <a:pt x="774231" y="3080"/>
                  <a:pt x="827713" y="957"/>
                </a:cubicBezTo>
                <a:close/>
              </a:path>
            </a:pathLst>
          </a:custGeom>
          <a:ln w="38100">
            <a:solidFill>
              <a:srgbClr val="20558B"/>
            </a:solidFill>
          </a:ln>
        </p:spPr>
        <p:txBody>
          <a:bodyPr wrap="square">
            <a:noAutofit/>
          </a:bodyPr>
          <a:lstStyle>
            <a:lvl1pPr>
              <a:defRPr>
                <a:latin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9264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03" t="23503" r="23503" b="2350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58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305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03" t="23503" r="23503" b="2350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4200" y="273336"/>
            <a:ext cx="3403600" cy="11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9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6" r:id="rId3"/>
    <p:sldLayoutId id="2147483665" r:id="rId4"/>
    <p:sldLayoutId id="2147483664" r:id="rId5"/>
    <p:sldLayoutId id="2147483668" r:id="rId6"/>
    <p:sldLayoutId id="2147483663" r:id="rId7"/>
    <p:sldLayoutId id="214748366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26EE9A6-0B28-174C-8266-A4955B741CE3}"/>
              </a:ext>
            </a:extLst>
          </p:cNvPr>
          <p:cNvGrpSpPr/>
          <p:nvPr/>
        </p:nvGrpSpPr>
        <p:grpSpPr>
          <a:xfrm>
            <a:off x="3735986" y="2644179"/>
            <a:ext cx="4668267" cy="2625900"/>
            <a:chOff x="3687024" y="1665122"/>
            <a:chExt cx="4668267" cy="26259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582" t="23277" r="21747" b="12102"/>
            <a:stretch/>
          </p:blipFill>
          <p:spPr>
            <a:xfrm>
              <a:off x="3687024" y="1665122"/>
              <a:ext cx="4668267" cy="2625900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410016" y="3610467"/>
              <a:ext cx="1371968" cy="16483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lvl="0" algn="ctr">
                <a:defRPr/>
              </a:pPr>
              <a:r>
                <a:rPr lang="en-US" altLang="zh-CN" sz="4800" dirty="0" err="1">
                  <a:solidFill>
                    <a:srgbClr val="3C3C3B"/>
                  </a:solidFill>
                  <a:cs typeface="+mn-ea"/>
                  <a:sym typeface="+mn-lt"/>
                </a:rPr>
                <a:t>Kuberntes</a:t>
              </a:r>
              <a:r>
                <a:rPr lang="zh-CN" altLang="en-US" sz="4800" dirty="0">
                  <a:solidFill>
                    <a:srgbClr val="3C3C3B"/>
                  </a:solidFill>
                  <a:cs typeface="+mn-ea"/>
                  <a:sym typeface="+mn-lt"/>
                </a:rPr>
                <a:t>课程简介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82C4B669-8865-1C44-94B3-C5F5FABE5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73" y="1573703"/>
            <a:ext cx="1732823" cy="16966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067F3A-4F97-3E42-A515-AB851711F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73" y="4873083"/>
            <a:ext cx="1732824" cy="16966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D6E796-CC47-2B4B-AEDC-4939FFDBE7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1" b="25610"/>
          <a:stretch/>
        </p:blipFill>
        <p:spPr>
          <a:xfrm>
            <a:off x="140942" y="1573702"/>
            <a:ext cx="1912829" cy="16966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A582489-4122-4646-9BCB-00C808F05F04}"/>
              </a:ext>
            </a:extLst>
          </p:cNvPr>
          <p:cNvSpPr txBox="1"/>
          <p:nvPr/>
        </p:nvSpPr>
        <p:spPr>
          <a:xfrm>
            <a:off x="175155" y="945490"/>
            <a:ext cx="191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QQ</a:t>
            </a:r>
            <a:r>
              <a:rPr kumimoji="1" lang="zh-CN" altLang="en-US" dirty="0"/>
              <a:t>讨论群</a:t>
            </a:r>
            <a:r>
              <a:rPr kumimoji="1" lang="en-US" altLang="zh-CN" dirty="0"/>
              <a:t>/</a:t>
            </a:r>
            <a:r>
              <a:rPr kumimoji="1" lang="zh-CN" altLang="en-US" dirty="0"/>
              <a:t>答案：云原生技术课堂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70062D-2B3B-FF40-BF4C-D329D61798CE}"/>
              </a:ext>
            </a:extLst>
          </p:cNvPr>
          <p:cNvSpPr txBox="1"/>
          <p:nvPr/>
        </p:nvSpPr>
        <p:spPr>
          <a:xfrm>
            <a:off x="160644" y="3866708"/>
            <a:ext cx="1822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个人微信</a:t>
            </a:r>
            <a:r>
              <a:rPr kumimoji="1" lang="en-US" altLang="zh-CN" dirty="0"/>
              <a:t>/</a:t>
            </a:r>
            <a:r>
              <a:rPr kumimoji="1" lang="zh-CN" altLang="en-US" dirty="0"/>
              <a:t>微信讨论群，请备注云原生技术课堂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B81E220-A2F9-4444-9100-193C5B251F55}"/>
              </a:ext>
            </a:extLst>
          </p:cNvPr>
          <p:cNvSpPr txBox="1"/>
          <p:nvPr/>
        </p:nvSpPr>
        <p:spPr>
          <a:xfrm>
            <a:off x="10331160" y="1027522"/>
            <a:ext cx="142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微信公众号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9D3ED8-0C6A-1C46-A8DB-1DA9D2D4CBC8}"/>
              </a:ext>
            </a:extLst>
          </p:cNvPr>
          <p:cNvSpPr txBox="1"/>
          <p:nvPr/>
        </p:nvSpPr>
        <p:spPr>
          <a:xfrm>
            <a:off x="10331160" y="4328373"/>
            <a:ext cx="142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腾讯课堂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26F71B-70D9-6942-9FB5-879A3EDF353F}"/>
              </a:ext>
            </a:extLst>
          </p:cNvPr>
          <p:cNvSpPr txBox="1"/>
          <p:nvPr/>
        </p:nvSpPr>
        <p:spPr>
          <a:xfrm>
            <a:off x="5403423" y="1027522"/>
            <a:ext cx="1371968" cy="164838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rgbClr val="3C3C3B"/>
                </a:solidFill>
                <a:cs typeface="+mn-ea"/>
                <a:sym typeface="+mn-lt"/>
              </a:rPr>
              <a:t>云原生技术课堂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015A9A1-D3EA-9C44-B56B-1FC14E1AC893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64CD3E7-6875-4B4A-B5FC-D326445F12BC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22" name="任意多边形 1">
                <a:extLst>
                  <a:ext uri="{FF2B5EF4-FFF2-40B4-BE49-F238E27FC236}">
                    <a16:creationId xmlns:a16="http://schemas.microsoft.com/office/drawing/2014/main" id="{F3C181EA-1184-0544-9725-BAFEBE2E5B4E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">
                <a:extLst>
                  <a:ext uri="{FF2B5EF4-FFF2-40B4-BE49-F238E27FC236}">
                    <a16:creationId xmlns:a16="http://schemas.microsoft.com/office/drawing/2014/main" id="{CA39EBF2-34F3-6248-899C-725438E8DCE9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3">
                <a:extLst>
                  <a:ext uri="{FF2B5EF4-FFF2-40B4-BE49-F238E27FC236}">
                    <a16:creationId xmlns:a16="http://schemas.microsoft.com/office/drawing/2014/main" id="{83B9B408-1460-1E42-893D-A6CE4A2CE25D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5" name="任意多边形 4">
                <a:extLst>
                  <a:ext uri="{FF2B5EF4-FFF2-40B4-BE49-F238E27FC236}">
                    <a16:creationId xmlns:a16="http://schemas.microsoft.com/office/drawing/2014/main" id="{EF5E8AAD-68AE-FD4A-B768-E6D244BC7A44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037A40B-CB4E-3045-A578-52F53AE81CB0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F13BDB1-3615-CB40-908E-F395963E85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6" name="Freeform 9">
            <a:extLst>
              <a:ext uri="{FF2B5EF4-FFF2-40B4-BE49-F238E27FC236}">
                <a16:creationId xmlns:a16="http://schemas.microsoft.com/office/drawing/2014/main" id="{62703A74-17F6-B441-A563-669D655AAFFF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751B6B-27C6-2949-AE5B-E734AB5F87E0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20558B"/>
                </a:solidFill>
              </a:rPr>
              <a:t>Kubernetes</a:t>
            </a:r>
            <a:r>
              <a:rPr kumimoji="1" lang="zh-CN" altLang="en-US" dirty="0">
                <a:solidFill>
                  <a:srgbClr val="20558B"/>
                </a:solidFill>
              </a:rPr>
              <a:t>课程简介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A6C18F-0525-8343-8BEC-9D7A7E065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00" y="4795637"/>
            <a:ext cx="1687627" cy="169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43538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611A0779-64B9-D446-BA36-6942BBB9C70F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215F6E8-8F35-A242-9DA8-E22E41AD078A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F1D5F8-A84C-8847-9C8F-9929EC4CA4F1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1" name="任意多边形 1">
                <a:extLst>
                  <a:ext uri="{FF2B5EF4-FFF2-40B4-BE49-F238E27FC236}">
                    <a16:creationId xmlns:a16="http://schemas.microsoft.com/office/drawing/2014/main" id="{07982604-0E68-1345-A8E2-5A1786AD39E2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任意多边形 2">
                <a:extLst>
                  <a:ext uri="{FF2B5EF4-FFF2-40B4-BE49-F238E27FC236}">
                    <a16:creationId xmlns:a16="http://schemas.microsoft.com/office/drawing/2014/main" id="{EEC2D3B8-628E-2D4A-B05C-EB866C1130E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3">
                <a:extLst>
                  <a:ext uri="{FF2B5EF4-FFF2-40B4-BE49-F238E27FC236}">
                    <a16:creationId xmlns:a16="http://schemas.microsoft.com/office/drawing/2014/main" id="{83D002FD-ED4A-8942-B022-CD26F224A4F1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 4">
                <a:extLst>
                  <a:ext uri="{FF2B5EF4-FFF2-40B4-BE49-F238E27FC236}">
                    <a16:creationId xmlns:a16="http://schemas.microsoft.com/office/drawing/2014/main" id="{AD850484-AC81-BD44-99AE-F045243941F2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7A042-6E75-3A4B-8851-195EB46EDFBA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AF551AC-E178-554A-9432-F16E012A3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6630D3C-5926-8E4F-BBF6-849A5B68A572}"/>
              </a:ext>
            </a:extLst>
          </p:cNvPr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课程目标</a:t>
            </a:r>
          </a:p>
        </p:txBody>
      </p:sp>
      <p:grpSp>
        <p:nvGrpSpPr>
          <p:cNvPr id="15" name="Group 74">
            <a:extLst>
              <a:ext uri="{FF2B5EF4-FFF2-40B4-BE49-F238E27FC236}">
                <a16:creationId xmlns:a16="http://schemas.microsoft.com/office/drawing/2014/main" id="{11184B6C-5E14-EB46-8300-9C44DA8C741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8757" y="1602936"/>
            <a:ext cx="1217084" cy="1321652"/>
            <a:chOff x="-1122" y="-104"/>
            <a:chExt cx="710" cy="771"/>
          </a:xfrm>
          <a:solidFill>
            <a:srgbClr val="20558B"/>
          </a:solidFill>
        </p:grpSpPr>
        <p:sp>
          <p:nvSpPr>
            <p:cNvPr id="16" name="Freeform 75">
              <a:extLst>
                <a:ext uri="{FF2B5EF4-FFF2-40B4-BE49-F238E27FC236}">
                  <a16:creationId xmlns:a16="http://schemas.microsoft.com/office/drawing/2014/main" id="{E00172CC-2F68-FB47-A68D-6CCD8133D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33" y="-28"/>
              <a:ext cx="90" cy="153"/>
            </a:xfrm>
            <a:custGeom>
              <a:avLst/>
              <a:gdLst>
                <a:gd name="T0" fmla="*/ 33 w 33"/>
                <a:gd name="T1" fmla="*/ 6 h 57"/>
                <a:gd name="T2" fmla="*/ 20 w 33"/>
                <a:gd name="T3" fmla="*/ 33 h 57"/>
                <a:gd name="T4" fmla="*/ 8 w 33"/>
                <a:gd name="T5" fmla="*/ 57 h 57"/>
                <a:gd name="T6" fmla="*/ 8 w 33"/>
                <a:gd name="T7" fmla="*/ 0 h 57"/>
                <a:gd name="T8" fmla="*/ 33 w 33"/>
                <a:gd name="T9" fmla="*/ 6 h 57"/>
                <a:gd name="T10" fmla="*/ 12 w 33"/>
                <a:gd name="T11" fmla="*/ 39 h 57"/>
                <a:gd name="T12" fmla="*/ 12 w 33"/>
                <a:gd name="T13" fmla="*/ 39 h 57"/>
                <a:gd name="T14" fmla="*/ 25 w 33"/>
                <a:gd name="T15" fmla="*/ 11 h 57"/>
                <a:gd name="T16" fmla="*/ 13 w 33"/>
                <a:gd name="T17" fmla="*/ 8 h 57"/>
                <a:gd name="T18" fmla="*/ 12 w 33"/>
                <a:gd name="T19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7">
                  <a:moveTo>
                    <a:pt x="33" y="6"/>
                  </a:moveTo>
                  <a:cubicBezTo>
                    <a:pt x="29" y="15"/>
                    <a:pt x="24" y="24"/>
                    <a:pt x="20" y="33"/>
                  </a:cubicBezTo>
                  <a:cubicBezTo>
                    <a:pt x="16" y="42"/>
                    <a:pt x="14" y="51"/>
                    <a:pt x="8" y="57"/>
                  </a:cubicBezTo>
                  <a:cubicBezTo>
                    <a:pt x="0" y="43"/>
                    <a:pt x="6" y="20"/>
                    <a:pt x="8" y="0"/>
                  </a:cubicBezTo>
                  <a:cubicBezTo>
                    <a:pt x="12" y="0"/>
                    <a:pt x="23" y="9"/>
                    <a:pt x="33" y="6"/>
                  </a:cubicBezTo>
                  <a:close/>
                  <a:moveTo>
                    <a:pt x="12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5" y="28"/>
                    <a:pt x="21" y="22"/>
                    <a:pt x="25" y="11"/>
                  </a:cubicBezTo>
                  <a:cubicBezTo>
                    <a:pt x="23" y="9"/>
                    <a:pt x="17" y="9"/>
                    <a:pt x="13" y="8"/>
                  </a:cubicBezTo>
                  <a:cubicBezTo>
                    <a:pt x="10" y="18"/>
                    <a:pt x="6" y="32"/>
                    <a:pt x="1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Freeform 76">
              <a:extLst>
                <a:ext uri="{FF2B5EF4-FFF2-40B4-BE49-F238E27FC236}">
                  <a16:creationId xmlns:a16="http://schemas.microsoft.com/office/drawing/2014/main" id="{70AA97F2-27B2-EF48-8777-B70C3EBEC4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22" y="-104"/>
              <a:ext cx="710" cy="771"/>
            </a:xfrm>
            <a:custGeom>
              <a:avLst/>
              <a:gdLst>
                <a:gd name="T0" fmla="*/ 129 w 263"/>
                <a:gd name="T1" fmla="*/ 224 h 286"/>
                <a:gd name="T2" fmla="*/ 69 w 263"/>
                <a:gd name="T3" fmla="*/ 219 h 286"/>
                <a:gd name="T4" fmla="*/ 72 w 263"/>
                <a:gd name="T5" fmla="*/ 0 h 286"/>
                <a:gd name="T6" fmla="*/ 130 w 263"/>
                <a:gd name="T7" fmla="*/ 22 h 286"/>
                <a:gd name="T8" fmla="*/ 71 w 263"/>
                <a:gd name="T9" fmla="*/ 25 h 286"/>
                <a:gd name="T10" fmla="*/ 156 w 263"/>
                <a:gd name="T11" fmla="*/ 171 h 286"/>
                <a:gd name="T12" fmla="*/ 147 w 263"/>
                <a:gd name="T13" fmla="*/ 150 h 286"/>
                <a:gd name="T14" fmla="*/ 158 w 263"/>
                <a:gd name="T15" fmla="*/ 122 h 286"/>
                <a:gd name="T16" fmla="*/ 166 w 263"/>
                <a:gd name="T17" fmla="*/ 97 h 286"/>
                <a:gd name="T18" fmla="*/ 167 w 263"/>
                <a:gd name="T19" fmla="*/ 63 h 286"/>
                <a:gd name="T20" fmla="*/ 190 w 263"/>
                <a:gd name="T21" fmla="*/ 48 h 286"/>
                <a:gd name="T22" fmla="*/ 214 w 263"/>
                <a:gd name="T23" fmla="*/ 57 h 286"/>
                <a:gd name="T24" fmla="*/ 22 w 263"/>
                <a:gd name="T25" fmla="*/ 43 h 286"/>
                <a:gd name="T26" fmla="*/ 185 w 263"/>
                <a:gd name="T27" fmla="*/ 70 h 286"/>
                <a:gd name="T28" fmla="*/ 56 w 263"/>
                <a:gd name="T29" fmla="*/ 37 h 286"/>
                <a:gd name="T30" fmla="*/ 227 w 263"/>
                <a:gd name="T31" fmla="*/ 83 h 286"/>
                <a:gd name="T32" fmla="*/ 200 w 263"/>
                <a:gd name="T33" fmla="*/ 75 h 286"/>
                <a:gd name="T34" fmla="*/ 234 w 263"/>
                <a:gd name="T35" fmla="*/ 89 h 286"/>
                <a:gd name="T36" fmla="*/ 182 w 263"/>
                <a:gd name="T37" fmla="*/ 88 h 286"/>
                <a:gd name="T38" fmla="*/ 228 w 263"/>
                <a:gd name="T39" fmla="*/ 101 h 286"/>
                <a:gd name="T40" fmla="*/ 181 w 263"/>
                <a:gd name="T41" fmla="*/ 90 h 286"/>
                <a:gd name="T42" fmla="*/ 25 w 263"/>
                <a:gd name="T43" fmla="*/ 56 h 286"/>
                <a:gd name="T44" fmla="*/ 180 w 263"/>
                <a:gd name="T45" fmla="*/ 105 h 286"/>
                <a:gd name="T46" fmla="*/ 227 w 263"/>
                <a:gd name="T47" fmla="*/ 119 h 286"/>
                <a:gd name="T48" fmla="*/ 178 w 263"/>
                <a:gd name="T49" fmla="*/ 113 h 286"/>
                <a:gd name="T50" fmla="*/ 192 w 263"/>
                <a:gd name="T51" fmla="*/ 115 h 286"/>
                <a:gd name="T52" fmla="*/ 172 w 263"/>
                <a:gd name="T53" fmla="*/ 127 h 286"/>
                <a:gd name="T54" fmla="*/ 190 w 263"/>
                <a:gd name="T55" fmla="*/ 123 h 286"/>
                <a:gd name="T56" fmla="*/ 32 w 263"/>
                <a:gd name="T57" fmla="*/ 97 h 286"/>
                <a:gd name="T58" fmla="*/ 168 w 263"/>
                <a:gd name="T59" fmla="*/ 129 h 286"/>
                <a:gd name="T60" fmla="*/ 49 w 263"/>
                <a:gd name="T61" fmla="*/ 106 h 286"/>
                <a:gd name="T62" fmla="*/ 162 w 263"/>
                <a:gd name="T63" fmla="*/ 153 h 286"/>
                <a:gd name="T64" fmla="*/ 156 w 263"/>
                <a:gd name="T65" fmla="*/ 160 h 286"/>
                <a:gd name="T66" fmla="*/ 146 w 263"/>
                <a:gd name="T67" fmla="*/ 163 h 286"/>
                <a:gd name="T68" fmla="*/ 130 w 263"/>
                <a:gd name="T69" fmla="*/ 200 h 286"/>
                <a:gd name="T70" fmla="*/ 102 w 263"/>
                <a:gd name="T71" fmla="*/ 199 h 286"/>
                <a:gd name="T72" fmla="*/ 105 w 263"/>
                <a:gd name="T73" fmla="*/ 227 h 286"/>
                <a:gd name="T74" fmla="*/ 61 w 263"/>
                <a:gd name="T75" fmla="*/ 232 h 286"/>
                <a:gd name="T76" fmla="*/ 81 w 263"/>
                <a:gd name="T77" fmla="*/ 227 h 286"/>
                <a:gd name="T78" fmla="*/ 77 w 263"/>
                <a:gd name="T79" fmla="*/ 242 h 286"/>
                <a:gd name="T80" fmla="*/ 111 w 263"/>
                <a:gd name="T81" fmla="*/ 242 h 286"/>
                <a:gd name="T82" fmla="*/ 91 w 263"/>
                <a:gd name="T83" fmla="*/ 248 h 286"/>
                <a:gd name="T84" fmla="*/ 80 w 263"/>
                <a:gd name="T85" fmla="*/ 232 h 286"/>
                <a:gd name="T86" fmla="*/ 103 w 263"/>
                <a:gd name="T87" fmla="*/ 250 h 286"/>
                <a:gd name="T88" fmla="*/ 120 w 263"/>
                <a:gd name="T89" fmla="*/ 254 h 286"/>
                <a:gd name="T90" fmla="*/ 123 w 263"/>
                <a:gd name="T91" fmla="*/ 276 h 286"/>
                <a:gd name="T92" fmla="*/ 143 w 263"/>
                <a:gd name="T93" fmla="*/ 264 h 286"/>
                <a:gd name="T94" fmla="*/ 28 w 263"/>
                <a:gd name="T95" fmla="*/ 246 h 286"/>
                <a:gd name="T96" fmla="*/ 51 w 263"/>
                <a:gd name="T97" fmla="*/ 241 h 286"/>
                <a:gd name="T98" fmla="*/ 46 w 263"/>
                <a:gd name="T99" fmla="*/ 265 h 286"/>
                <a:gd name="T100" fmla="*/ 47 w 263"/>
                <a:gd name="T101" fmla="*/ 260 h 286"/>
                <a:gd name="T102" fmla="*/ 69 w 263"/>
                <a:gd name="T103" fmla="*/ 267 h 286"/>
                <a:gd name="T104" fmla="*/ 99 w 263"/>
                <a:gd name="T105" fmla="*/ 263 h 286"/>
                <a:gd name="T106" fmla="*/ 100 w 263"/>
                <a:gd name="T107" fmla="*/ 272 h 286"/>
                <a:gd name="T108" fmla="*/ 117 w 263"/>
                <a:gd name="T109" fmla="*/ 270 h 286"/>
                <a:gd name="T110" fmla="*/ 73 w 263"/>
                <a:gd name="T111" fmla="*/ 27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3" h="286">
                  <a:moveTo>
                    <a:pt x="214" y="32"/>
                  </a:moveTo>
                  <a:cubicBezTo>
                    <a:pt x="216" y="40"/>
                    <a:pt x="220" y="41"/>
                    <a:pt x="215" y="52"/>
                  </a:cubicBezTo>
                  <a:cubicBezTo>
                    <a:pt x="247" y="63"/>
                    <a:pt x="263" y="106"/>
                    <a:pt x="238" y="132"/>
                  </a:cubicBezTo>
                  <a:cubicBezTo>
                    <a:pt x="227" y="144"/>
                    <a:pt x="208" y="149"/>
                    <a:pt x="188" y="147"/>
                  </a:cubicBezTo>
                  <a:cubicBezTo>
                    <a:pt x="175" y="171"/>
                    <a:pt x="156" y="185"/>
                    <a:pt x="136" y="197"/>
                  </a:cubicBezTo>
                  <a:cubicBezTo>
                    <a:pt x="134" y="207"/>
                    <a:pt x="133" y="217"/>
                    <a:pt x="129" y="224"/>
                  </a:cubicBezTo>
                  <a:cubicBezTo>
                    <a:pt x="139" y="230"/>
                    <a:pt x="150" y="236"/>
                    <a:pt x="144" y="253"/>
                  </a:cubicBezTo>
                  <a:cubicBezTo>
                    <a:pt x="161" y="263"/>
                    <a:pt x="157" y="286"/>
                    <a:pt x="133" y="286"/>
                  </a:cubicBezTo>
                  <a:cubicBezTo>
                    <a:pt x="126" y="285"/>
                    <a:pt x="116" y="282"/>
                    <a:pt x="105" y="280"/>
                  </a:cubicBezTo>
                  <a:cubicBezTo>
                    <a:pt x="80" y="276"/>
                    <a:pt x="46" y="273"/>
                    <a:pt x="34" y="268"/>
                  </a:cubicBezTo>
                  <a:cubicBezTo>
                    <a:pt x="14" y="260"/>
                    <a:pt x="13" y="232"/>
                    <a:pt x="45" y="234"/>
                  </a:cubicBezTo>
                  <a:cubicBezTo>
                    <a:pt x="48" y="221"/>
                    <a:pt x="60" y="221"/>
                    <a:pt x="69" y="219"/>
                  </a:cubicBezTo>
                  <a:cubicBezTo>
                    <a:pt x="72" y="211"/>
                    <a:pt x="76" y="196"/>
                    <a:pt x="75" y="188"/>
                  </a:cubicBezTo>
                  <a:cubicBezTo>
                    <a:pt x="71" y="176"/>
                    <a:pt x="57" y="168"/>
                    <a:pt x="53" y="156"/>
                  </a:cubicBezTo>
                  <a:cubicBezTo>
                    <a:pt x="49" y="144"/>
                    <a:pt x="51" y="132"/>
                    <a:pt x="50" y="118"/>
                  </a:cubicBezTo>
                  <a:cubicBezTo>
                    <a:pt x="15" y="112"/>
                    <a:pt x="0" y="82"/>
                    <a:pt x="9" y="54"/>
                  </a:cubicBezTo>
                  <a:cubicBezTo>
                    <a:pt x="16" y="28"/>
                    <a:pt x="43" y="24"/>
                    <a:pt x="64" y="18"/>
                  </a:cubicBezTo>
                  <a:cubicBezTo>
                    <a:pt x="64" y="11"/>
                    <a:pt x="67" y="4"/>
                    <a:pt x="72" y="0"/>
                  </a:cubicBezTo>
                  <a:cubicBezTo>
                    <a:pt x="113" y="9"/>
                    <a:pt x="165" y="25"/>
                    <a:pt x="214" y="32"/>
                  </a:cubicBezTo>
                  <a:close/>
                  <a:moveTo>
                    <a:pt x="130" y="22"/>
                  </a:moveTo>
                  <a:cubicBezTo>
                    <a:pt x="130" y="22"/>
                    <a:pt x="130" y="22"/>
                    <a:pt x="130" y="22"/>
                  </a:cubicBezTo>
                  <a:cubicBezTo>
                    <a:pt x="129" y="22"/>
                    <a:pt x="128" y="22"/>
                    <a:pt x="130" y="23"/>
                  </a:cubicBezTo>
                  <a:cubicBezTo>
                    <a:pt x="149" y="28"/>
                    <a:pt x="173" y="35"/>
                    <a:pt x="192" y="36"/>
                  </a:cubicBezTo>
                  <a:cubicBezTo>
                    <a:pt x="174" y="30"/>
                    <a:pt x="148" y="23"/>
                    <a:pt x="130" y="22"/>
                  </a:cubicBezTo>
                  <a:close/>
                  <a:moveTo>
                    <a:pt x="206" y="37"/>
                  </a:moveTo>
                  <a:cubicBezTo>
                    <a:pt x="206" y="37"/>
                    <a:pt x="206" y="37"/>
                    <a:pt x="206" y="37"/>
                  </a:cubicBezTo>
                  <a:cubicBezTo>
                    <a:pt x="198" y="34"/>
                    <a:pt x="202" y="41"/>
                    <a:pt x="206" y="3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0" y="21"/>
                    <a:pt x="72" y="22"/>
                    <a:pt x="71" y="25"/>
                  </a:cubicBezTo>
                  <a:cubicBezTo>
                    <a:pt x="61" y="40"/>
                    <a:pt x="63" y="58"/>
                    <a:pt x="61" y="77"/>
                  </a:cubicBezTo>
                  <a:cubicBezTo>
                    <a:pt x="54" y="130"/>
                    <a:pt x="64" y="183"/>
                    <a:pt x="115" y="193"/>
                  </a:cubicBezTo>
                  <a:cubicBezTo>
                    <a:pt x="116" y="190"/>
                    <a:pt x="121" y="194"/>
                    <a:pt x="121" y="189"/>
                  </a:cubicBezTo>
                  <a:cubicBezTo>
                    <a:pt x="117" y="188"/>
                    <a:pt x="110" y="192"/>
                    <a:pt x="107" y="187"/>
                  </a:cubicBezTo>
                  <a:cubicBezTo>
                    <a:pt x="115" y="185"/>
                    <a:pt x="126" y="184"/>
                    <a:pt x="135" y="182"/>
                  </a:cubicBezTo>
                  <a:cubicBezTo>
                    <a:pt x="143" y="180"/>
                    <a:pt x="156" y="179"/>
                    <a:pt x="156" y="171"/>
                  </a:cubicBezTo>
                  <a:cubicBezTo>
                    <a:pt x="142" y="173"/>
                    <a:pt x="127" y="185"/>
                    <a:pt x="112" y="180"/>
                  </a:cubicBezTo>
                  <a:cubicBezTo>
                    <a:pt x="118" y="177"/>
                    <a:pt x="128" y="179"/>
                    <a:pt x="131" y="172"/>
                  </a:cubicBezTo>
                  <a:cubicBezTo>
                    <a:pt x="128" y="171"/>
                    <a:pt x="127" y="170"/>
                    <a:pt x="128" y="167"/>
                  </a:cubicBezTo>
                  <a:cubicBezTo>
                    <a:pt x="133" y="166"/>
                    <a:pt x="138" y="167"/>
                    <a:pt x="139" y="162"/>
                  </a:cubicBezTo>
                  <a:cubicBezTo>
                    <a:pt x="139" y="159"/>
                    <a:pt x="131" y="161"/>
                    <a:pt x="133" y="157"/>
                  </a:cubicBezTo>
                  <a:cubicBezTo>
                    <a:pt x="139" y="157"/>
                    <a:pt x="145" y="157"/>
                    <a:pt x="147" y="150"/>
                  </a:cubicBezTo>
                  <a:cubicBezTo>
                    <a:pt x="143" y="148"/>
                    <a:pt x="135" y="149"/>
                    <a:pt x="136" y="145"/>
                  </a:cubicBezTo>
                  <a:cubicBezTo>
                    <a:pt x="140" y="142"/>
                    <a:pt x="148" y="147"/>
                    <a:pt x="150" y="141"/>
                  </a:cubicBezTo>
                  <a:cubicBezTo>
                    <a:pt x="151" y="138"/>
                    <a:pt x="144" y="140"/>
                    <a:pt x="147" y="136"/>
                  </a:cubicBezTo>
                  <a:cubicBezTo>
                    <a:pt x="151" y="137"/>
                    <a:pt x="154" y="136"/>
                    <a:pt x="155" y="132"/>
                  </a:cubicBezTo>
                  <a:cubicBezTo>
                    <a:pt x="155" y="129"/>
                    <a:pt x="149" y="130"/>
                    <a:pt x="149" y="127"/>
                  </a:cubicBezTo>
                  <a:cubicBezTo>
                    <a:pt x="152" y="125"/>
                    <a:pt x="157" y="127"/>
                    <a:pt x="158" y="122"/>
                  </a:cubicBezTo>
                  <a:cubicBezTo>
                    <a:pt x="157" y="121"/>
                    <a:pt x="154" y="121"/>
                    <a:pt x="155" y="119"/>
                  </a:cubicBezTo>
                  <a:cubicBezTo>
                    <a:pt x="156" y="116"/>
                    <a:pt x="161" y="119"/>
                    <a:pt x="161" y="114"/>
                  </a:cubicBezTo>
                  <a:cubicBezTo>
                    <a:pt x="161" y="112"/>
                    <a:pt x="156" y="113"/>
                    <a:pt x="156" y="110"/>
                  </a:cubicBezTo>
                  <a:cubicBezTo>
                    <a:pt x="158" y="107"/>
                    <a:pt x="164" y="110"/>
                    <a:pt x="164" y="105"/>
                  </a:cubicBezTo>
                  <a:cubicBezTo>
                    <a:pt x="163" y="102"/>
                    <a:pt x="155" y="103"/>
                    <a:pt x="156" y="99"/>
                  </a:cubicBezTo>
                  <a:cubicBezTo>
                    <a:pt x="158" y="96"/>
                    <a:pt x="166" y="103"/>
                    <a:pt x="166" y="97"/>
                  </a:cubicBezTo>
                  <a:cubicBezTo>
                    <a:pt x="170" y="96"/>
                    <a:pt x="164" y="92"/>
                    <a:pt x="163" y="91"/>
                  </a:cubicBezTo>
                  <a:cubicBezTo>
                    <a:pt x="165" y="90"/>
                    <a:pt x="169" y="91"/>
                    <a:pt x="170" y="87"/>
                  </a:cubicBezTo>
                  <a:cubicBezTo>
                    <a:pt x="169" y="84"/>
                    <a:pt x="163" y="85"/>
                    <a:pt x="163" y="82"/>
                  </a:cubicBezTo>
                  <a:cubicBezTo>
                    <a:pt x="165" y="80"/>
                    <a:pt x="170" y="82"/>
                    <a:pt x="171" y="79"/>
                  </a:cubicBezTo>
                  <a:cubicBezTo>
                    <a:pt x="170" y="76"/>
                    <a:pt x="167" y="75"/>
                    <a:pt x="165" y="73"/>
                  </a:cubicBezTo>
                  <a:cubicBezTo>
                    <a:pt x="172" y="72"/>
                    <a:pt x="170" y="66"/>
                    <a:pt x="167" y="63"/>
                  </a:cubicBezTo>
                  <a:cubicBezTo>
                    <a:pt x="169" y="62"/>
                    <a:pt x="170" y="61"/>
                    <a:pt x="173" y="62"/>
                  </a:cubicBezTo>
                  <a:cubicBezTo>
                    <a:pt x="173" y="55"/>
                    <a:pt x="173" y="55"/>
                    <a:pt x="177" y="51"/>
                  </a:cubicBezTo>
                  <a:cubicBezTo>
                    <a:pt x="175" y="49"/>
                    <a:pt x="172" y="48"/>
                    <a:pt x="172" y="46"/>
                  </a:cubicBezTo>
                  <a:cubicBezTo>
                    <a:pt x="181" y="44"/>
                    <a:pt x="194" y="49"/>
                    <a:pt x="198" y="41"/>
                  </a:cubicBezTo>
                  <a:cubicBezTo>
                    <a:pt x="159" y="41"/>
                    <a:pt x="114" y="16"/>
                    <a:pt x="72" y="17"/>
                  </a:cubicBezTo>
                  <a:close/>
                  <a:moveTo>
                    <a:pt x="190" y="48"/>
                  </a:moveTo>
                  <a:cubicBezTo>
                    <a:pt x="190" y="48"/>
                    <a:pt x="190" y="48"/>
                    <a:pt x="190" y="48"/>
                  </a:cubicBezTo>
                  <a:cubicBezTo>
                    <a:pt x="187" y="57"/>
                    <a:pt x="202" y="54"/>
                    <a:pt x="203" y="49"/>
                  </a:cubicBezTo>
                  <a:cubicBezTo>
                    <a:pt x="198" y="47"/>
                    <a:pt x="195" y="49"/>
                    <a:pt x="190" y="48"/>
                  </a:cubicBezTo>
                  <a:close/>
                  <a:moveTo>
                    <a:pt x="215" y="65"/>
                  </a:moveTo>
                  <a:cubicBezTo>
                    <a:pt x="215" y="65"/>
                    <a:pt x="215" y="65"/>
                    <a:pt x="215" y="65"/>
                  </a:cubicBezTo>
                  <a:cubicBezTo>
                    <a:pt x="215" y="62"/>
                    <a:pt x="219" y="57"/>
                    <a:pt x="214" y="57"/>
                  </a:cubicBezTo>
                  <a:cubicBezTo>
                    <a:pt x="212" y="58"/>
                    <a:pt x="210" y="65"/>
                    <a:pt x="215" y="65"/>
                  </a:cubicBezTo>
                  <a:close/>
                  <a:moveTo>
                    <a:pt x="187" y="61"/>
                  </a:moveTo>
                  <a:cubicBezTo>
                    <a:pt x="187" y="61"/>
                    <a:pt x="187" y="61"/>
                    <a:pt x="187" y="61"/>
                  </a:cubicBezTo>
                  <a:cubicBezTo>
                    <a:pt x="192" y="64"/>
                    <a:pt x="202" y="62"/>
                    <a:pt x="205" y="58"/>
                  </a:cubicBezTo>
                  <a:cubicBezTo>
                    <a:pt x="201" y="56"/>
                    <a:pt x="189" y="54"/>
                    <a:pt x="187" y="61"/>
                  </a:cubicBezTo>
                  <a:close/>
                  <a:moveTo>
                    <a:pt x="22" y="43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7" y="42"/>
                    <a:pt x="35" y="36"/>
                    <a:pt x="34" y="31"/>
                  </a:cubicBezTo>
                  <a:cubicBezTo>
                    <a:pt x="30" y="35"/>
                    <a:pt x="25" y="38"/>
                    <a:pt x="22" y="43"/>
                  </a:cubicBezTo>
                  <a:close/>
                  <a:moveTo>
                    <a:pt x="186" y="65"/>
                  </a:moveTo>
                  <a:cubicBezTo>
                    <a:pt x="186" y="65"/>
                    <a:pt x="186" y="65"/>
                    <a:pt x="186" y="65"/>
                  </a:cubicBezTo>
                  <a:cubicBezTo>
                    <a:pt x="186" y="67"/>
                    <a:pt x="186" y="69"/>
                    <a:pt x="185" y="70"/>
                  </a:cubicBezTo>
                  <a:cubicBezTo>
                    <a:pt x="189" y="72"/>
                    <a:pt x="200" y="72"/>
                    <a:pt x="202" y="65"/>
                  </a:cubicBezTo>
                  <a:cubicBezTo>
                    <a:pt x="197" y="66"/>
                    <a:pt x="191" y="64"/>
                    <a:pt x="186" y="65"/>
                  </a:cubicBezTo>
                  <a:close/>
                  <a:moveTo>
                    <a:pt x="49" y="99"/>
                  </a:moveTo>
                  <a:cubicBezTo>
                    <a:pt x="49" y="99"/>
                    <a:pt x="49" y="99"/>
                    <a:pt x="49" y="99"/>
                  </a:cubicBezTo>
                  <a:cubicBezTo>
                    <a:pt x="53" y="84"/>
                    <a:pt x="53" y="61"/>
                    <a:pt x="58" y="40"/>
                  </a:cubicBezTo>
                  <a:cubicBezTo>
                    <a:pt x="58" y="39"/>
                    <a:pt x="57" y="38"/>
                    <a:pt x="56" y="37"/>
                  </a:cubicBezTo>
                  <a:cubicBezTo>
                    <a:pt x="34" y="43"/>
                    <a:pt x="18" y="91"/>
                    <a:pt x="49" y="99"/>
                  </a:cubicBezTo>
                  <a:close/>
                  <a:moveTo>
                    <a:pt x="194" y="129"/>
                  </a:moveTo>
                  <a:cubicBezTo>
                    <a:pt x="194" y="129"/>
                    <a:pt x="194" y="129"/>
                    <a:pt x="194" y="129"/>
                  </a:cubicBezTo>
                  <a:cubicBezTo>
                    <a:pt x="223" y="133"/>
                    <a:pt x="231" y="81"/>
                    <a:pt x="211" y="69"/>
                  </a:cubicBezTo>
                  <a:cubicBezTo>
                    <a:pt x="206" y="89"/>
                    <a:pt x="197" y="112"/>
                    <a:pt x="194" y="129"/>
                  </a:cubicBezTo>
                  <a:close/>
                  <a:moveTo>
                    <a:pt x="227" y="83"/>
                  </a:moveTo>
                  <a:cubicBezTo>
                    <a:pt x="227" y="83"/>
                    <a:pt x="227" y="83"/>
                    <a:pt x="227" y="83"/>
                  </a:cubicBezTo>
                  <a:cubicBezTo>
                    <a:pt x="228" y="81"/>
                    <a:pt x="231" y="81"/>
                    <a:pt x="231" y="77"/>
                  </a:cubicBezTo>
                  <a:cubicBezTo>
                    <a:pt x="227" y="75"/>
                    <a:pt x="222" y="81"/>
                    <a:pt x="227" y="83"/>
                  </a:cubicBezTo>
                  <a:close/>
                  <a:moveTo>
                    <a:pt x="183" y="80"/>
                  </a:moveTo>
                  <a:cubicBezTo>
                    <a:pt x="183" y="80"/>
                    <a:pt x="183" y="80"/>
                    <a:pt x="183" y="80"/>
                  </a:cubicBezTo>
                  <a:cubicBezTo>
                    <a:pt x="191" y="81"/>
                    <a:pt x="196" y="79"/>
                    <a:pt x="200" y="75"/>
                  </a:cubicBezTo>
                  <a:cubicBezTo>
                    <a:pt x="200" y="73"/>
                    <a:pt x="199" y="72"/>
                    <a:pt x="198" y="71"/>
                  </a:cubicBezTo>
                  <a:cubicBezTo>
                    <a:pt x="194" y="76"/>
                    <a:pt x="183" y="69"/>
                    <a:pt x="183" y="80"/>
                  </a:cubicBezTo>
                  <a:close/>
                  <a:moveTo>
                    <a:pt x="234" y="89"/>
                  </a:moveTo>
                  <a:cubicBezTo>
                    <a:pt x="234" y="89"/>
                    <a:pt x="234" y="89"/>
                    <a:pt x="234" y="89"/>
                  </a:cubicBezTo>
                  <a:cubicBezTo>
                    <a:pt x="237" y="89"/>
                    <a:pt x="239" y="88"/>
                    <a:pt x="239" y="85"/>
                  </a:cubicBezTo>
                  <a:cubicBezTo>
                    <a:pt x="236" y="84"/>
                    <a:pt x="236" y="88"/>
                    <a:pt x="234" y="89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3"/>
                    <a:pt x="24" y="53"/>
                  </a:cubicBezTo>
                  <a:cubicBezTo>
                    <a:pt x="29" y="55"/>
                    <a:pt x="34" y="49"/>
                    <a:pt x="32" y="46"/>
                  </a:cubicBezTo>
                  <a:cubicBezTo>
                    <a:pt x="30" y="49"/>
                    <a:pt x="25" y="48"/>
                    <a:pt x="24" y="53"/>
                  </a:cubicBezTo>
                  <a:close/>
                  <a:moveTo>
                    <a:pt x="182" y="88"/>
                  </a:moveTo>
                  <a:cubicBezTo>
                    <a:pt x="182" y="88"/>
                    <a:pt x="182" y="88"/>
                    <a:pt x="182" y="88"/>
                  </a:cubicBezTo>
                  <a:cubicBezTo>
                    <a:pt x="187" y="87"/>
                    <a:pt x="194" y="88"/>
                    <a:pt x="197" y="82"/>
                  </a:cubicBezTo>
                  <a:cubicBezTo>
                    <a:pt x="191" y="83"/>
                    <a:pt x="183" y="81"/>
                    <a:pt x="182" y="88"/>
                  </a:cubicBezTo>
                  <a:close/>
                  <a:moveTo>
                    <a:pt x="228" y="101"/>
                  </a:moveTo>
                  <a:cubicBezTo>
                    <a:pt x="228" y="101"/>
                    <a:pt x="228" y="101"/>
                    <a:pt x="228" y="101"/>
                  </a:cubicBezTo>
                  <a:cubicBezTo>
                    <a:pt x="233" y="101"/>
                    <a:pt x="236" y="98"/>
                    <a:pt x="239" y="94"/>
                  </a:cubicBezTo>
                  <a:cubicBezTo>
                    <a:pt x="233" y="93"/>
                    <a:pt x="230" y="97"/>
                    <a:pt x="228" y="101"/>
                  </a:cubicBezTo>
                  <a:close/>
                  <a:moveTo>
                    <a:pt x="15" y="58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8" y="58"/>
                    <a:pt x="20" y="57"/>
                    <a:pt x="21" y="54"/>
                  </a:cubicBezTo>
                  <a:cubicBezTo>
                    <a:pt x="18" y="53"/>
                    <a:pt x="16" y="54"/>
                    <a:pt x="15" y="58"/>
                  </a:cubicBezTo>
                  <a:close/>
                  <a:moveTo>
                    <a:pt x="181" y="90"/>
                  </a:moveTo>
                  <a:cubicBezTo>
                    <a:pt x="181" y="90"/>
                    <a:pt x="181" y="90"/>
                    <a:pt x="181" y="90"/>
                  </a:cubicBezTo>
                  <a:cubicBezTo>
                    <a:pt x="181" y="92"/>
                    <a:pt x="180" y="95"/>
                    <a:pt x="180" y="97"/>
                  </a:cubicBezTo>
                  <a:cubicBezTo>
                    <a:pt x="187" y="96"/>
                    <a:pt x="196" y="99"/>
                    <a:pt x="197" y="89"/>
                  </a:cubicBezTo>
                  <a:cubicBezTo>
                    <a:pt x="189" y="90"/>
                    <a:pt x="188" y="90"/>
                    <a:pt x="181" y="90"/>
                  </a:cubicBezTo>
                  <a:close/>
                  <a:moveTo>
                    <a:pt x="22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3" y="59"/>
                    <a:pt x="29" y="58"/>
                    <a:pt x="25" y="56"/>
                  </a:cubicBezTo>
                  <a:cubicBezTo>
                    <a:pt x="25" y="57"/>
                    <a:pt x="19" y="59"/>
                    <a:pt x="22" y="61"/>
                  </a:cubicBezTo>
                  <a:close/>
                  <a:moveTo>
                    <a:pt x="19" y="70"/>
                  </a:moveTo>
                  <a:cubicBezTo>
                    <a:pt x="19" y="70"/>
                    <a:pt x="19" y="70"/>
                    <a:pt x="19" y="70"/>
                  </a:cubicBezTo>
                  <a:cubicBezTo>
                    <a:pt x="23" y="71"/>
                    <a:pt x="27" y="65"/>
                    <a:pt x="25" y="63"/>
                  </a:cubicBezTo>
                  <a:cubicBezTo>
                    <a:pt x="24" y="67"/>
                    <a:pt x="20" y="66"/>
                    <a:pt x="19" y="70"/>
                  </a:cubicBezTo>
                  <a:close/>
                  <a:moveTo>
                    <a:pt x="180" y="105"/>
                  </a:moveTo>
                  <a:cubicBezTo>
                    <a:pt x="180" y="105"/>
                    <a:pt x="180" y="105"/>
                    <a:pt x="180" y="105"/>
                  </a:cubicBezTo>
                  <a:cubicBezTo>
                    <a:pt x="182" y="108"/>
                    <a:pt x="186" y="105"/>
                    <a:pt x="189" y="104"/>
                  </a:cubicBezTo>
                  <a:cubicBezTo>
                    <a:pt x="190" y="102"/>
                    <a:pt x="191" y="100"/>
                    <a:pt x="189" y="99"/>
                  </a:cubicBezTo>
                  <a:cubicBezTo>
                    <a:pt x="188" y="104"/>
                    <a:pt x="179" y="97"/>
                    <a:pt x="180" y="105"/>
                  </a:cubicBezTo>
                  <a:close/>
                  <a:moveTo>
                    <a:pt x="227" y="119"/>
                  </a:moveTo>
                  <a:cubicBezTo>
                    <a:pt x="227" y="119"/>
                    <a:pt x="227" y="119"/>
                    <a:pt x="227" y="119"/>
                  </a:cubicBezTo>
                  <a:cubicBezTo>
                    <a:pt x="231" y="119"/>
                    <a:pt x="237" y="114"/>
                    <a:pt x="235" y="111"/>
                  </a:cubicBezTo>
                  <a:cubicBezTo>
                    <a:pt x="233" y="115"/>
                    <a:pt x="228" y="114"/>
                    <a:pt x="227" y="119"/>
                  </a:cubicBezTo>
                  <a:close/>
                  <a:moveTo>
                    <a:pt x="21" y="76"/>
                  </a:moveTo>
                  <a:cubicBezTo>
                    <a:pt x="21" y="76"/>
                    <a:pt x="21" y="76"/>
                    <a:pt x="21" y="76"/>
                  </a:cubicBezTo>
                  <a:cubicBezTo>
                    <a:pt x="28" y="75"/>
                    <a:pt x="24" y="70"/>
                    <a:pt x="21" y="76"/>
                  </a:cubicBezTo>
                  <a:close/>
                  <a:moveTo>
                    <a:pt x="178" y="113"/>
                  </a:moveTo>
                  <a:cubicBezTo>
                    <a:pt x="178" y="113"/>
                    <a:pt x="178" y="113"/>
                    <a:pt x="178" y="113"/>
                  </a:cubicBezTo>
                  <a:cubicBezTo>
                    <a:pt x="182" y="115"/>
                    <a:pt x="184" y="113"/>
                    <a:pt x="185" y="111"/>
                  </a:cubicBezTo>
                  <a:cubicBezTo>
                    <a:pt x="182" y="109"/>
                    <a:pt x="178" y="109"/>
                    <a:pt x="178" y="113"/>
                  </a:cubicBezTo>
                  <a:close/>
                  <a:moveTo>
                    <a:pt x="177" y="120"/>
                  </a:moveTo>
                  <a:cubicBezTo>
                    <a:pt x="177" y="120"/>
                    <a:pt x="177" y="120"/>
                    <a:pt x="177" y="120"/>
                  </a:cubicBezTo>
                  <a:cubicBezTo>
                    <a:pt x="182" y="118"/>
                    <a:pt x="191" y="123"/>
                    <a:pt x="192" y="115"/>
                  </a:cubicBezTo>
                  <a:cubicBezTo>
                    <a:pt x="187" y="117"/>
                    <a:pt x="178" y="112"/>
                    <a:pt x="177" y="120"/>
                  </a:cubicBezTo>
                  <a:close/>
                  <a:moveTo>
                    <a:pt x="20" y="87"/>
                  </a:moveTo>
                  <a:cubicBezTo>
                    <a:pt x="20" y="87"/>
                    <a:pt x="20" y="87"/>
                    <a:pt x="20" y="87"/>
                  </a:cubicBezTo>
                  <a:cubicBezTo>
                    <a:pt x="14" y="92"/>
                    <a:pt x="27" y="90"/>
                    <a:pt x="20" y="87"/>
                  </a:cubicBezTo>
                  <a:close/>
                  <a:moveTo>
                    <a:pt x="172" y="127"/>
                  </a:moveTo>
                  <a:cubicBezTo>
                    <a:pt x="172" y="127"/>
                    <a:pt x="172" y="127"/>
                    <a:pt x="172" y="127"/>
                  </a:cubicBezTo>
                  <a:cubicBezTo>
                    <a:pt x="170" y="131"/>
                    <a:pt x="175" y="131"/>
                    <a:pt x="175" y="133"/>
                  </a:cubicBezTo>
                  <a:cubicBezTo>
                    <a:pt x="172" y="134"/>
                    <a:pt x="169" y="135"/>
                    <a:pt x="169" y="139"/>
                  </a:cubicBezTo>
                  <a:cubicBezTo>
                    <a:pt x="176" y="142"/>
                    <a:pt x="177" y="135"/>
                    <a:pt x="184" y="138"/>
                  </a:cubicBezTo>
                  <a:cubicBezTo>
                    <a:pt x="184" y="136"/>
                    <a:pt x="185" y="134"/>
                    <a:pt x="185" y="133"/>
                  </a:cubicBezTo>
                  <a:cubicBezTo>
                    <a:pt x="182" y="130"/>
                    <a:pt x="178" y="135"/>
                    <a:pt x="177" y="131"/>
                  </a:cubicBezTo>
                  <a:cubicBezTo>
                    <a:pt x="183" y="130"/>
                    <a:pt x="189" y="131"/>
                    <a:pt x="190" y="123"/>
                  </a:cubicBezTo>
                  <a:cubicBezTo>
                    <a:pt x="183" y="123"/>
                    <a:pt x="176" y="123"/>
                    <a:pt x="172" y="127"/>
                  </a:cubicBezTo>
                  <a:close/>
                  <a:moveTo>
                    <a:pt x="28" y="96"/>
                  </a:moveTo>
                  <a:cubicBezTo>
                    <a:pt x="28" y="96"/>
                    <a:pt x="28" y="96"/>
                    <a:pt x="28" y="96"/>
                  </a:cubicBezTo>
                  <a:cubicBezTo>
                    <a:pt x="28" y="94"/>
                    <a:pt x="31" y="96"/>
                    <a:pt x="31" y="93"/>
                  </a:cubicBezTo>
                  <a:cubicBezTo>
                    <a:pt x="29" y="91"/>
                    <a:pt x="24" y="95"/>
                    <a:pt x="28" y="96"/>
                  </a:cubicBezTo>
                  <a:close/>
                  <a:moveTo>
                    <a:pt x="32" y="97"/>
                  </a:moveTo>
                  <a:cubicBezTo>
                    <a:pt x="32" y="97"/>
                    <a:pt x="32" y="97"/>
                    <a:pt x="32" y="97"/>
                  </a:cubicBezTo>
                  <a:cubicBezTo>
                    <a:pt x="30" y="101"/>
                    <a:pt x="35" y="101"/>
                    <a:pt x="37" y="103"/>
                  </a:cubicBezTo>
                  <a:cubicBezTo>
                    <a:pt x="40" y="97"/>
                    <a:pt x="35" y="95"/>
                    <a:pt x="32" y="97"/>
                  </a:cubicBezTo>
                  <a:close/>
                  <a:moveTo>
                    <a:pt x="163" y="134"/>
                  </a:moveTo>
                  <a:cubicBezTo>
                    <a:pt x="163" y="134"/>
                    <a:pt x="163" y="134"/>
                    <a:pt x="163" y="134"/>
                  </a:cubicBezTo>
                  <a:cubicBezTo>
                    <a:pt x="166" y="135"/>
                    <a:pt x="167" y="132"/>
                    <a:pt x="168" y="129"/>
                  </a:cubicBezTo>
                  <a:cubicBezTo>
                    <a:pt x="166" y="129"/>
                    <a:pt x="165" y="129"/>
                    <a:pt x="164" y="128"/>
                  </a:cubicBezTo>
                  <a:cubicBezTo>
                    <a:pt x="163" y="132"/>
                    <a:pt x="161" y="131"/>
                    <a:pt x="163" y="134"/>
                  </a:cubicBezTo>
                  <a:close/>
                  <a:moveTo>
                    <a:pt x="46" y="108"/>
                  </a:moveTo>
                  <a:cubicBezTo>
                    <a:pt x="46" y="108"/>
                    <a:pt x="46" y="108"/>
                    <a:pt x="46" y="108"/>
                  </a:cubicBezTo>
                  <a:cubicBezTo>
                    <a:pt x="47" y="109"/>
                    <a:pt x="48" y="109"/>
                    <a:pt x="49" y="109"/>
                  </a:cubicBezTo>
                  <a:cubicBezTo>
                    <a:pt x="49" y="108"/>
                    <a:pt x="49" y="107"/>
                    <a:pt x="49" y="106"/>
                  </a:cubicBezTo>
                  <a:cubicBezTo>
                    <a:pt x="48" y="106"/>
                    <a:pt x="47" y="106"/>
                    <a:pt x="46" y="106"/>
                  </a:cubicBezTo>
                  <a:cubicBezTo>
                    <a:pt x="46" y="107"/>
                    <a:pt x="46" y="108"/>
                    <a:pt x="46" y="108"/>
                  </a:cubicBezTo>
                  <a:close/>
                  <a:moveTo>
                    <a:pt x="162" y="153"/>
                  </a:moveTo>
                  <a:cubicBezTo>
                    <a:pt x="162" y="153"/>
                    <a:pt x="162" y="153"/>
                    <a:pt x="162" y="153"/>
                  </a:cubicBezTo>
                  <a:cubicBezTo>
                    <a:pt x="170" y="153"/>
                    <a:pt x="185" y="150"/>
                    <a:pt x="179" y="140"/>
                  </a:cubicBezTo>
                  <a:cubicBezTo>
                    <a:pt x="173" y="143"/>
                    <a:pt x="160" y="144"/>
                    <a:pt x="162" y="153"/>
                  </a:cubicBezTo>
                  <a:close/>
                  <a:moveTo>
                    <a:pt x="154" y="154"/>
                  </a:moveTo>
                  <a:cubicBezTo>
                    <a:pt x="154" y="154"/>
                    <a:pt x="154" y="154"/>
                    <a:pt x="154" y="154"/>
                  </a:cubicBezTo>
                  <a:cubicBezTo>
                    <a:pt x="155" y="153"/>
                    <a:pt x="159" y="150"/>
                    <a:pt x="155" y="149"/>
                  </a:cubicBezTo>
                  <a:cubicBezTo>
                    <a:pt x="155" y="150"/>
                    <a:pt x="151" y="153"/>
                    <a:pt x="154" y="154"/>
                  </a:cubicBezTo>
                  <a:close/>
                  <a:moveTo>
                    <a:pt x="156" y="160"/>
                  </a:moveTo>
                  <a:cubicBezTo>
                    <a:pt x="156" y="160"/>
                    <a:pt x="156" y="160"/>
                    <a:pt x="156" y="160"/>
                  </a:cubicBezTo>
                  <a:cubicBezTo>
                    <a:pt x="162" y="163"/>
                    <a:pt x="165" y="155"/>
                    <a:pt x="168" y="160"/>
                  </a:cubicBezTo>
                  <a:cubicBezTo>
                    <a:pt x="163" y="166"/>
                    <a:pt x="150" y="162"/>
                    <a:pt x="147" y="171"/>
                  </a:cubicBezTo>
                  <a:cubicBezTo>
                    <a:pt x="153" y="172"/>
                    <a:pt x="157" y="164"/>
                    <a:pt x="162" y="170"/>
                  </a:cubicBezTo>
                  <a:cubicBezTo>
                    <a:pt x="165" y="164"/>
                    <a:pt x="172" y="163"/>
                    <a:pt x="174" y="155"/>
                  </a:cubicBezTo>
                  <a:cubicBezTo>
                    <a:pt x="167" y="155"/>
                    <a:pt x="159" y="154"/>
                    <a:pt x="156" y="160"/>
                  </a:cubicBezTo>
                  <a:close/>
                  <a:moveTo>
                    <a:pt x="146" y="163"/>
                  </a:moveTo>
                  <a:cubicBezTo>
                    <a:pt x="146" y="163"/>
                    <a:pt x="146" y="163"/>
                    <a:pt x="146" y="163"/>
                  </a:cubicBezTo>
                  <a:cubicBezTo>
                    <a:pt x="149" y="165"/>
                    <a:pt x="150" y="161"/>
                    <a:pt x="151" y="159"/>
                  </a:cubicBezTo>
                  <a:cubicBezTo>
                    <a:pt x="147" y="158"/>
                    <a:pt x="144" y="161"/>
                    <a:pt x="146" y="163"/>
                  </a:cubicBezTo>
                  <a:close/>
                  <a:moveTo>
                    <a:pt x="118" y="229"/>
                  </a:moveTo>
                  <a:cubicBezTo>
                    <a:pt x="118" y="229"/>
                    <a:pt x="118" y="229"/>
                    <a:pt x="118" y="229"/>
                  </a:cubicBezTo>
                  <a:cubicBezTo>
                    <a:pt x="128" y="228"/>
                    <a:pt x="126" y="210"/>
                    <a:pt x="130" y="200"/>
                  </a:cubicBezTo>
                  <a:cubicBezTo>
                    <a:pt x="130" y="199"/>
                    <a:pt x="129" y="199"/>
                    <a:pt x="127" y="198"/>
                  </a:cubicBezTo>
                  <a:cubicBezTo>
                    <a:pt x="119" y="203"/>
                    <a:pt x="119" y="218"/>
                    <a:pt x="118" y="229"/>
                  </a:cubicBezTo>
                  <a:close/>
                  <a:moveTo>
                    <a:pt x="76" y="217"/>
                  </a:moveTo>
                  <a:cubicBezTo>
                    <a:pt x="76" y="217"/>
                    <a:pt x="76" y="217"/>
                    <a:pt x="76" y="217"/>
                  </a:cubicBezTo>
                  <a:cubicBezTo>
                    <a:pt x="80" y="221"/>
                    <a:pt x="87" y="222"/>
                    <a:pt x="93" y="225"/>
                  </a:cubicBezTo>
                  <a:cubicBezTo>
                    <a:pt x="98" y="219"/>
                    <a:pt x="100" y="209"/>
                    <a:pt x="102" y="199"/>
                  </a:cubicBezTo>
                  <a:cubicBezTo>
                    <a:pt x="97" y="196"/>
                    <a:pt x="88" y="194"/>
                    <a:pt x="82" y="192"/>
                  </a:cubicBezTo>
                  <a:cubicBezTo>
                    <a:pt x="80" y="200"/>
                    <a:pt x="78" y="209"/>
                    <a:pt x="76" y="217"/>
                  </a:cubicBezTo>
                  <a:close/>
                  <a:moveTo>
                    <a:pt x="105" y="227"/>
                  </a:moveTo>
                  <a:cubicBezTo>
                    <a:pt x="105" y="227"/>
                    <a:pt x="105" y="227"/>
                    <a:pt x="105" y="227"/>
                  </a:cubicBezTo>
                  <a:cubicBezTo>
                    <a:pt x="106" y="222"/>
                    <a:pt x="103" y="221"/>
                    <a:pt x="100" y="219"/>
                  </a:cubicBezTo>
                  <a:cubicBezTo>
                    <a:pt x="98" y="224"/>
                    <a:pt x="99" y="227"/>
                    <a:pt x="105" y="227"/>
                  </a:cubicBezTo>
                  <a:close/>
                  <a:moveTo>
                    <a:pt x="131" y="237"/>
                  </a:moveTo>
                  <a:cubicBezTo>
                    <a:pt x="131" y="237"/>
                    <a:pt x="131" y="237"/>
                    <a:pt x="131" y="237"/>
                  </a:cubicBezTo>
                  <a:cubicBezTo>
                    <a:pt x="132" y="235"/>
                    <a:pt x="133" y="234"/>
                    <a:pt x="134" y="232"/>
                  </a:cubicBezTo>
                  <a:cubicBezTo>
                    <a:pt x="133" y="230"/>
                    <a:pt x="131" y="229"/>
                    <a:pt x="128" y="229"/>
                  </a:cubicBezTo>
                  <a:cubicBezTo>
                    <a:pt x="127" y="233"/>
                    <a:pt x="129" y="235"/>
                    <a:pt x="131" y="237"/>
                  </a:cubicBezTo>
                  <a:close/>
                  <a:moveTo>
                    <a:pt x="61" y="232"/>
                  </a:moveTo>
                  <a:cubicBezTo>
                    <a:pt x="61" y="232"/>
                    <a:pt x="61" y="232"/>
                    <a:pt x="61" y="232"/>
                  </a:cubicBezTo>
                  <a:cubicBezTo>
                    <a:pt x="67" y="232"/>
                    <a:pt x="71" y="227"/>
                    <a:pt x="75" y="224"/>
                  </a:cubicBezTo>
                  <a:cubicBezTo>
                    <a:pt x="70" y="225"/>
                    <a:pt x="64" y="226"/>
                    <a:pt x="61" y="232"/>
                  </a:cubicBezTo>
                  <a:close/>
                  <a:moveTo>
                    <a:pt x="64" y="240"/>
                  </a:moveTo>
                  <a:cubicBezTo>
                    <a:pt x="64" y="240"/>
                    <a:pt x="64" y="240"/>
                    <a:pt x="64" y="240"/>
                  </a:cubicBezTo>
                  <a:cubicBezTo>
                    <a:pt x="69" y="235"/>
                    <a:pt x="76" y="232"/>
                    <a:pt x="81" y="227"/>
                  </a:cubicBezTo>
                  <a:cubicBezTo>
                    <a:pt x="81" y="225"/>
                    <a:pt x="81" y="225"/>
                    <a:pt x="79" y="225"/>
                  </a:cubicBezTo>
                  <a:cubicBezTo>
                    <a:pt x="76" y="232"/>
                    <a:pt x="62" y="231"/>
                    <a:pt x="64" y="240"/>
                  </a:cubicBezTo>
                  <a:close/>
                  <a:moveTo>
                    <a:pt x="77" y="242"/>
                  </a:moveTo>
                  <a:cubicBezTo>
                    <a:pt x="77" y="242"/>
                    <a:pt x="77" y="242"/>
                    <a:pt x="77" y="242"/>
                  </a:cubicBezTo>
                  <a:cubicBezTo>
                    <a:pt x="86" y="241"/>
                    <a:pt x="93" y="237"/>
                    <a:pt x="99" y="230"/>
                  </a:cubicBezTo>
                  <a:cubicBezTo>
                    <a:pt x="89" y="231"/>
                    <a:pt x="83" y="236"/>
                    <a:pt x="77" y="242"/>
                  </a:cubicBezTo>
                  <a:close/>
                  <a:moveTo>
                    <a:pt x="130" y="238"/>
                  </a:moveTo>
                  <a:cubicBezTo>
                    <a:pt x="130" y="238"/>
                    <a:pt x="130" y="238"/>
                    <a:pt x="130" y="238"/>
                  </a:cubicBezTo>
                  <a:cubicBezTo>
                    <a:pt x="130" y="239"/>
                    <a:pt x="130" y="240"/>
                    <a:pt x="130" y="241"/>
                  </a:cubicBezTo>
                  <a:cubicBezTo>
                    <a:pt x="133" y="243"/>
                    <a:pt x="135" y="237"/>
                    <a:pt x="132" y="237"/>
                  </a:cubicBezTo>
                  <a:cubicBezTo>
                    <a:pt x="132" y="238"/>
                    <a:pt x="131" y="238"/>
                    <a:pt x="130" y="238"/>
                  </a:cubicBezTo>
                  <a:close/>
                  <a:moveTo>
                    <a:pt x="111" y="242"/>
                  </a:moveTo>
                  <a:cubicBezTo>
                    <a:pt x="111" y="242"/>
                    <a:pt x="111" y="242"/>
                    <a:pt x="111" y="242"/>
                  </a:cubicBezTo>
                  <a:cubicBezTo>
                    <a:pt x="112" y="245"/>
                    <a:pt x="110" y="249"/>
                    <a:pt x="114" y="250"/>
                  </a:cubicBezTo>
                  <a:cubicBezTo>
                    <a:pt x="118" y="245"/>
                    <a:pt x="119" y="243"/>
                    <a:pt x="122" y="236"/>
                  </a:cubicBezTo>
                  <a:cubicBezTo>
                    <a:pt x="117" y="236"/>
                    <a:pt x="115" y="240"/>
                    <a:pt x="111" y="242"/>
                  </a:cubicBezTo>
                  <a:close/>
                  <a:moveTo>
                    <a:pt x="91" y="248"/>
                  </a:moveTo>
                  <a:cubicBezTo>
                    <a:pt x="91" y="248"/>
                    <a:pt x="91" y="248"/>
                    <a:pt x="91" y="248"/>
                  </a:cubicBezTo>
                  <a:cubicBezTo>
                    <a:pt x="97" y="249"/>
                    <a:pt x="100" y="246"/>
                    <a:pt x="102" y="242"/>
                  </a:cubicBezTo>
                  <a:cubicBezTo>
                    <a:pt x="104" y="241"/>
                    <a:pt x="113" y="236"/>
                    <a:pt x="107" y="235"/>
                  </a:cubicBezTo>
                  <a:cubicBezTo>
                    <a:pt x="102" y="239"/>
                    <a:pt x="94" y="240"/>
                    <a:pt x="91" y="248"/>
                  </a:cubicBezTo>
                  <a:close/>
                  <a:moveTo>
                    <a:pt x="69" y="241"/>
                  </a:moveTo>
                  <a:cubicBezTo>
                    <a:pt x="69" y="241"/>
                    <a:pt x="69" y="241"/>
                    <a:pt x="69" y="241"/>
                  </a:cubicBezTo>
                  <a:cubicBezTo>
                    <a:pt x="74" y="240"/>
                    <a:pt x="81" y="235"/>
                    <a:pt x="80" y="232"/>
                  </a:cubicBezTo>
                  <a:cubicBezTo>
                    <a:pt x="77" y="235"/>
                    <a:pt x="71" y="235"/>
                    <a:pt x="69" y="241"/>
                  </a:cubicBezTo>
                  <a:close/>
                  <a:moveTo>
                    <a:pt x="134" y="257"/>
                  </a:moveTo>
                  <a:cubicBezTo>
                    <a:pt x="134" y="257"/>
                    <a:pt x="134" y="257"/>
                    <a:pt x="134" y="257"/>
                  </a:cubicBezTo>
                  <a:cubicBezTo>
                    <a:pt x="141" y="258"/>
                    <a:pt x="141" y="248"/>
                    <a:pt x="139" y="244"/>
                  </a:cubicBezTo>
                  <a:cubicBezTo>
                    <a:pt x="138" y="250"/>
                    <a:pt x="134" y="251"/>
                    <a:pt x="134" y="257"/>
                  </a:cubicBezTo>
                  <a:close/>
                  <a:moveTo>
                    <a:pt x="103" y="250"/>
                  </a:moveTo>
                  <a:cubicBezTo>
                    <a:pt x="103" y="250"/>
                    <a:pt x="103" y="250"/>
                    <a:pt x="103" y="250"/>
                  </a:cubicBezTo>
                  <a:cubicBezTo>
                    <a:pt x="103" y="248"/>
                    <a:pt x="107" y="249"/>
                    <a:pt x="107" y="246"/>
                  </a:cubicBezTo>
                  <a:cubicBezTo>
                    <a:pt x="105" y="245"/>
                    <a:pt x="104" y="245"/>
                    <a:pt x="103" y="245"/>
                  </a:cubicBezTo>
                  <a:cubicBezTo>
                    <a:pt x="102" y="247"/>
                    <a:pt x="101" y="250"/>
                    <a:pt x="103" y="250"/>
                  </a:cubicBezTo>
                  <a:close/>
                  <a:moveTo>
                    <a:pt x="120" y="254"/>
                  </a:moveTo>
                  <a:cubicBezTo>
                    <a:pt x="120" y="254"/>
                    <a:pt x="120" y="254"/>
                    <a:pt x="120" y="254"/>
                  </a:cubicBezTo>
                  <a:cubicBezTo>
                    <a:pt x="122" y="254"/>
                    <a:pt x="123" y="254"/>
                    <a:pt x="124" y="255"/>
                  </a:cubicBezTo>
                  <a:cubicBezTo>
                    <a:pt x="124" y="253"/>
                    <a:pt x="125" y="252"/>
                    <a:pt x="125" y="251"/>
                  </a:cubicBezTo>
                  <a:cubicBezTo>
                    <a:pt x="124" y="250"/>
                    <a:pt x="122" y="250"/>
                    <a:pt x="121" y="250"/>
                  </a:cubicBezTo>
                  <a:cubicBezTo>
                    <a:pt x="121" y="251"/>
                    <a:pt x="120" y="252"/>
                    <a:pt x="120" y="254"/>
                  </a:cubicBezTo>
                  <a:close/>
                  <a:moveTo>
                    <a:pt x="123" y="276"/>
                  </a:moveTo>
                  <a:cubicBezTo>
                    <a:pt x="123" y="276"/>
                    <a:pt x="123" y="276"/>
                    <a:pt x="123" y="276"/>
                  </a:cubicBezTo>
                  <a:cubicBezTo>
                    <a:pt x="116" y="274"/>
                    <a:pt x="110" y="269"/>
                    <a:pt x="105" y="276"/>
                  </a:cubicBezTo>
                  <a:cubicBezTo>
                    <a:pt x="114" y="277"/>
                    <a:pt x="122" y="279"/>
                    <a:pt x="131" y="281"/>
                  </a:cubicBezTo>
                  <a:cubicBezTo>
                    <a:pt x="131" y="278"/>
                    <a:pt x="133" y="273"/>
                    <a:pt x="129" y="272"/>
                  </a:cubicBezTo>
                  <a:cubicBezTo>
                    <a:pt x="127" y="274"/>
                    <a:pt x="125" y="276"/>
                    <a:pt x="123" y="276"/>
                  </a:cubicBezTo>
                  <a:close/>
                  <a:moveTo>
                    <a:pt x="143" y="264"/>
                  </a:moveTo>
                  <a:cubicBezTo>
                    <a:pt x="143" y="264"/>
                    <a:pt x="143" y="264"/>
                    <a:pt x="143" y="264"/>
                  </a:cubicBezTo>
                  <a:cubicBezTo>
                    <a:pt x="141" y="269"/>
                    <a:pt x="136" y="268"/>
                    <a:pt x="135" y="275"/>
                  </a:cubicBezTo>
                  <a:cubicBezTo>
                    <a:pt x="142" y="275"/>
                    <a:pt x="143" y="267"/>
                    <a:pt x="147" y="264"/>
                  </a:cubicBezTo>
                  <a:cubicBezTo>
                    <a:pt x="147" y="260"/>
                    <a:pt x="144" y="258"/>
                    <a:pt x="140" y="257"/>
                  </a:cubicBezTo>
                  <a:cubicBezTo>
                    <a:pt x="138" y="265"/>
                    <a:pt x="130" y="265"/>
                    <a:pt x="126" y="272"/>
                  </a:cubicBezTo>
                  <a:cubicBezTo>
                    <a:pt x="134" y="273"/>
                    <a:pt x="139" y="262"/>
                    <a:pt x="143" y="264"/>
                  </a:cubicBezTo>
                  <a:close/>
                  <a:moveTo>
                    <a:pt x="28" y="246"/>
                  </a:moveTo>
                  <a:cubicBezTo>
                    <a:pt x="28" y="246"/>
                    <a:pt x="28" y="246"/>
                    <a:pt x="28" y="246"/>
                  </a:cubicBezTo>
                  <a:cubicBezTo>
                    <a:pt x="33" y="246"/>
                    <a:pt x="37" y="244"/>
                    <a:pt x="40" y="240"/>
                  </a:cubicBezTo>
                  <a:cubicBezTo>
                    <a:pt x="37" y="238"/>
                    <a:pt x="28" y="239"/>
                    <a:pt x="28" y="246"/>
                  </a:cubicBezTo>
                  <a:close/>
                  <a:moveTo>
                    <a:pt x="29" y="255"/>
                  </a:moveTo>
                  <a:cubicBezTo>
                    <a:pt x="29" y="255"/>
                    <a:pt x="29" y="255"/>
                    <a:pt x="29" y="255"/>
                  </a:cubicBezTo>
                  <a:cubicBezTo>
                    <a:pt x="37" y="251"/>
                    <a:pt x="47" y="250"/>
                    <a:pt x="51" y="241"/>
                  </a:cubicBezTo>
                  <a:cubicBezTo>
                    <a:pt x="42" y="243"/>
                    <a:pt x="33" y="246"/>
                    <a:pt x="29" y="255"/>
                  </a:cubicBezTo>
                  <a:close/>
                  <a:moveTo>
                    <a:pt x="37" y="256"/>
                  </a:moveTo>
                  <a:cubicBezTo>
                    <a:pt x="37" y="256"/>
                    <a:pt x="37" y="256"/>
                    <a:pt x="37" y="256"/>
                  </a:cubicBezTo>
                  <a:cubicBezTo>
                    <a:pt x="46" y="256"/>
                    <a:pt x="55" y="254"/>
                    <a:pt x="60" y="246"/>
                  </a:cubicBezTo>
                  <a:cubicBezTo>
                    <a:pt x="49" y="245"/>
                    <a:pt x="44" y="252"/>
                    <a:pt x="37" y="256"/>
                  </a:cubicBezTo>
                  <a:close/>
                  <a:moveTo>
                    <a:pt x="46" y="265"/>
                  </a:moveTo>
                  <a:cubicBezTo>
                    <a:pt x="46" y="265"/>
                    <a:pt x="46" y="265"/>
                    <a:pt x="46" y="265"/>
                  </a:cubicBezTo>
                  <a:cubicBezTo>
                    <a:pt x="51" y="268"/>
                    <a:pt x="66" y="272"/>
                    <a:pt x="63" y="263"/>
                  </a:cubicBezTo>
                  <a:cubicBezTo>
                    <a:pt x="58" y="267"/>
                    <a:pt x="51" y="257"/>
                    <a:pt x="46" y="265"/>
                  </a:cubicBezTo>
                  <a:close/>
                  <a:moveTo>
                    <a:pt x="70" y="248"/>
                  </a:moveTo>
                  <a:cubicBezTo>
                    <a:pt x="70" y="248"/>
                    <a:pt x="70" y="248"/>
                    <a:pt x="70" y="248"/>
                  </a:cubicBezTo>
                  <a:cubicBezTo>
                    <a:pt x="61" y="249"/>
                    <a:pt x="54" y="254"/>
                    <a:pt x="47" y="260"/>
                  </a:cubicBezTo>
                  <a:cubicBezTo>
                    <a:pt x="57" y="260"/>
                    <a:pt x="68" y="254"/>
                    <a:pt x="70" y="248"/>
                  </a:cubicBezTo>
                  <a:close/>
                  <a:moveTo>
                    <a:pt x="62" y="260"/>
                  </a:moveTo>
                  <a:cubicBezTo>
                    <a:pt x="62" y="260"/>
                    <a:pt x="62" y="260"/>
                    <a:pt x="62" y="260"/>
                  </a:cubicBezTo>
                  <a:cubicBezTo>
                    <a:pt x="71" y="261"/>
                    <a:pt x="77" y="257"/>
                    <a:pt x="82" y="252"/>
                  </a:cubicBezTo>
                  <a:cubicBezTo>
                    <a:pt x="75" y="247"/>
                    <a:pt x="68" y="257"/>
                    <a:pt x="62" y="260"/>
                  </a:cubicBezTo>
                  <a:close/>
                  <a:moveTo>
                    <a:pt x="69" y="267"/>
                  </a:moveTo>
                  <a:cubicBezTo>
                    <a:pt x="69" y="267"/>
                    <a:pt x="69" y="267"/>
                    <a:pt x="69" y="267"/>
                  </a:cubicBezTo>
                  <a:cubicBezTo>
                    <a:pt x="78" y="264"/>
                    <a:pt x="89" y="263"/>
                    <a:pt x="94" y="253"/>
                  </a:cubicBezTo>
                  <a:cubicBezTo>
                    <a:pt x="83" y="253"/>
                    <a:pt x="75" y="258"/>
                    <a:pt x="69" y="267"/>
                  </a:cubicBezTo>
                  <a:close/>
                  <a:moveTo>
                    <a:pt x="88" y="274"/>
                  </a:moveTo>
                  <a:cubicBezTo>
                    <a:pt x="88" y="274"/>
                    <a:pt x="88" y="274"/>
                    <a:pt x="88" y="274"/>
                  </a:cubicBezTo>
                  <a:cubicBezTo>
                    <a:pt x="96" y="277"/>
                    <a:pt x="98" y="270"/>
                    <a:pt x="99" y="263"/>
                  </a:cubicBezTo>
                  <a:cubicBezTo>
                    <a:pt x="103" y="262"/>
                    <a:pt x="108" y="261"/>
                    <a:pt x="110" y="256"/>
                  </a:cubicBezTo>
                  <a:cubicBezTo>
                    <a:pt x="96" y="253"/>
                    <a:pt x="89" y="261"/>
                    <a:pt x="82" y="270"/>
                  </a:cubicBezTo>
                  <a:cubicBezTo>
                    <a:pt x="89" y="270"/>
                    <a:pt x="91" y="265"/>
                    <a:pt x="97" y="266"/>
                  </a:cubicBezTo>
                  <a:cubicBezTo>
                    <a:pt x="94" y="268"/>
                    <a:pt x="89" y="267"/>
                    <a:pt x="88" y="274"/>
                  </a:cubicBezTo>
                  <a:close/>
                  <a:moveTo>
                    <a:pt x="100" y="272"/>
                  </a:moveTo>
                  <a:cubicBezTo>
                    <a:pt x="100" y="272"/>
                    <a:pt x="100" y="272"/>
                    <a:pt x="100" y="272"/>
                  </a:cubicBezTo>
                  <a:cubicBezTo>
                    <a:pt x="110" y="272"/>
                    <a:pt x="117" y="266"/>
                    <a:pt x="122" y="258"/>
                  </a:cubicBezTo>
                  <a:cubicBezTo>
                    <a:pt x="110" y="257"/>
                    <a:pt x="105" y="265"/>
                    <a:pt x="100" y="272"/>
                  </a:cubicBezTo>
                  <a:close/>
                  <a:moveTo>
                    <a:pt x="117" y="270"/>
                  </a:moveTo>
                  <a:cubicBezTo>
                    <a:pt x="117" y="270"/>
                    <a:pt x="117" y="270"/>
                    <a:pt x="117" y="270"/>
                  </a:cubicBezTo>
                  <a:cubicBezTo>
                    <a:pt x="119" y="274"/>
                    <a:pt x="128" y="266"/>
                    <a:pt x="126" y="262"/>
                  </a:cubicBezTo>
                  <a:cubicBezTo>
                    <a:pt x="123" y="265"/>
                    <a:pt x="119" y="266"/>
                    <a:pt x="117" y="270"/>
                  </a:cubicBezTo>
                  <a:close/>
                  <a:moveTo>
                    <a:pt x="36" y="262"/>
                  </a:moveTo>
                  <a:cubicBezTo>
                    <a:pt x="36" y="262"/>
                    <a:pt x="36" y="262"/>
                    <a:pt x="36" y="262"/>
                  </a:cubicBezTo>
                  <a:cubicBezTo>
                    <a:pt x="37" y="262"/>
                    <a:pt x="38" y="264"/>
                    <a:pt x="41" y="264"/>
                  </a:cubicBezTo>
                  <a:cubicBezTo>
                    <a:pt x="41" y="262"/>
                    <a:pt x="41" y="260"/>
                    <a:pt x="42" y="259"/>
                  </a:cubicBezTo>
                  <a:cubicBezTo>
                    <a:pt x="38" y="258"/>
                    <a:pt x="37" y="260"/>
                    <a:pt x="36" y="262"/>
                  </a:cubicBezTo>
                  <a:close/>
                  <a:moveTo>
                    <a:pt x="73" y="270"/>
                  </a:moveTo>
                  <a:cubicBezTo>
                    <a:pt x="73" y="270"/>
                    <a:pt x="73" y="270"/>
                    <a:pt x="73" y="270"/>
                  </a:cubicBezTo>
                  <a:cubicBezTo>
                    <a:pt x="74" y="271"/>
                    <a:pt x="75" y="271"/>
                    <a:pt x="76" y="271"/>
                  </a:cubicBezTo>
                  <a:cubicBezTo>
                    <a:pt x="77" y="270"/>
                    <a:pt x="77" y="269"/>
                    <a:pt x="77" y="267"/>
                  </a:cubicBezTo>
                  <a:cubicBezTo>
                    <a:pt x="76" y="267"/>
                    <a:pt x="76" y="267"/>
                    <a:pt x="75" y="267"/>
                  </a:cubicBezTo>
                  <a:cubicBezTo>
                    <a:pt x="74" y="268"/>
                    <a:pt x="73" y="268"/>
                    <a:pt x="73" y="2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4D9885D1-0775-D64C-AA3E-349717A95947}"/>
              </a:ext>
            </a:extLst>
          </p:cNvPr>
          <p:cNvSpPr/>
          <p:nvPr/>
        </p:nvSpPr>
        <p:spPr>
          <a:xfrm>
            <a:off x="1803029" y="2065695"/>
            <a:ext cx="4125229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C3C3B"/>
                </a:solidFill>
                <a:cs typeface="+mn-ea"/>
                <a:sym typeface="+mn-lt"/>
              </a:rPr>
              <a:t>深入了解</a:t>
            </a:r>
            <a:r>
              <a:rPr lang="en-US" altLang="zh-CN" b="1" dirty="0">
                <a:solidFill>
                  <a:srgbClr val="3C3C3B"/>
                </a:solidFill>
                <a:cs typeface="+mn-ea"/>
                <a:sym typeface="+mn-lt"/>
              </a:rPr>
              <a:t>Kubernetes</a:t>
            </a:r>
            <a:r>
              <a:rPr lang="zh-CN" altLang="en-US" b="1" dirty="0">
                <a:solidFill>
                  <a:srgbClr val="3C3C3B"/>
                </a:solidFill>
                <a:cs typeface="+mn-ea"/>
                <a:sym typeface="+mn-lt"/>
              </a:rPr>
              <a:t>常用组件和概念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4152BCB-805B-6A43-A62C-0BC5DD7F63CA}"/>
              </a:ext>
            </a:extLst>
          </p:cNvPr>
          <p:cNvSpPr/>
          <p:nvPr/>
        </p:nvSpPr>
        <p:spPr>
          <a:xfrm>
            <a:off x="1945844" y="4198105"/>
            <a:ext cx="3079394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C3C3B"/>
                </a:solidFill>
                <a:cs typeface="+mn-ea"/>
                <a:sym typeface="+mn-lt"/>
              </a:rPr>
              <a:t>使用命令行管理</a:t>
            </a:r>
            <a:r>
              <a:rPr lang="en-US" altLang="zh-CN" b="1" dirty="0">
                <a:solidFill>
                  <a:srgbClr val="3C3C3B"/>
                </a:solidFill>
                <a:cs typeface="+mn-ea"/>
                <a:sym typeface="+mn-lt"/>
              </a:rPr>
              <a:t>Kubernetes</a:t>
            </a:r>
            <a:endParaRPr lang="zh-CN" altLang="en-US" b="1" dirty="0">
              <a:solidFill>
                <a:srgbClr val="3C3C3B"/>
              </a:solidFill>
              <a:cs typeface="+mn-ea"/>
              <a:sym typeface="+mn-lt"/>
            </a:endParaRPr>
          </a:p>
        </p:txBody>
      </p:sp>
      <p:grpSp>
        <p:nvGrpSpPr>
          <p:cNvPr id="27" name="Group 74">
            <a:extLst>
              <a:ext uri="{FF2B5EF4-FFF2-40B4-BE49-F238E27FC236}">
                <a16:creationId xmlns:a16="http://schemas.microsoft.com/office/drawing/2014/main" id="{303E3044-0014-7A4D-8F19-35CD36CEF0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4776" y="3735459"/>
            <a:ext cx="1217084" cy="1321652"/>
            <a:chOff x="-1122" y="-104"/>
            <a:chExt cx="710" cy="771"/>
          </a:xfrm>
          <a:solidFill>
            <a:srgbClr val="20558B"/>
          </a:solidFill>
        </p:grpSpPr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CB0A0201-3711-DD4C-9FC2-1797CCD3D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33" y="-28"/>
              <a:ext cx="90" cy="153"/>
            </a:xfrm>
            <a:custGeom>
              <a:avLst/>
              <a:gdLst>
                <a:gd name="T0" fmla="*/ 33 w 33"/>
                <a:gd name="T1" fmla="*/ 6 h 57"/>
                <a:gd name="T2" fmla="*/ 20 w 33"/>
                <a:gd name="T3" fmla="*/ 33 h 57"/>
                <a:gd name="T4" fmla="*/ 8 w 33"/>
                <a:gd name="T5" fmla="*/ 57 h 57"/>
                <a:gd name="T6" fmla="*/ 8 w 33"/>
                <a:gd name="T7" fmla="*/ 0 h 57"/>
                <a:gd name="T8" fmla="*/ 33 w 33"/>
                <a:gd name="T9" fmla="*/ 6 h 57"/>
                <a:gd name="T10" fmla="*/ 12 w 33"/>
                <a:gd name="T11" fmla="*/ 39 h 57"/>
                <a:gd name="T12" fmla="*/ 12 w 33"/>
                <a:gd name="T13" fmla="*/ 39 h 57"/>
                <a:gd name="T14" fmla="*/ 25 w 33"/>
                <a:gd name="T15" fmla="*/ 11 h 57"/>
                <a:gd name="T16" fmla="*/ 13 w 33"/>
                <a:gd name="T17" fmla="*/ 8 h 57"/>
                <a:gd name="T18" fmla="*/ 12 w 33"/>
                <a:gd name="T19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7">
                  <a:moveTo>
                    <a:pt x="33" y="6"/>
                  </a:moveTo>
                  <a:cubicBezTo>
                    <a:pt x="29" y="15"/>
                    <a:pt x="24" y="24"/>
                    <a:pt x="20" y="33"/>
                  </a:cubicBezTo>
                  <a:cubicBezTo>
                    <a:pt x="16" y="42"/>
                    <a:pt x="14" y="51"/>
                    <a:pt x="8" y="57"/>
                  </a:cubicBezTo>
                  <a:cubicBezTo>
                    <a:pt x="0" y="43"/>
                    <a:pt x="6" y="20"/>
                    <a:pt x="8" y="0"/>
                  </a:cubicBezTo>
                  <a:cubicBezTo>
                    <a:pt x="12" y="0"/>
                    <a:pt x="23" y="9"/>
                    <a:pt x="33" y="6"/>
                  </a:cubicBezTo>
                  <a:close/>
                  <a:moveTo>
                    <a:pt x="12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5" y="28"/>
                    <a:pt x="21" y="22"/>
                    <a:pt x="25" y="11"/>
                  </a:cubicBezTo>
                  <a:cubicBezTo>
                    <a:pt x="23" y="9"/>
                    <a:pt x="17" y="9"/>
                    <a:pt x="13" y="8"/>
                  </a:cubicBezTo>
                  <a:cubicBezTo>
                    <a:pt x="10" y="18"/>
                    <a:pt x="6" y="32"/>
                    <a:pt x="1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75786F4-8334-204C-AFEE-7DD314D96F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22" y="-104"/>
              <a:ext cx="710" cy="771"/>
            </a:xfrm>
            <a:custGeom>
              <a:avLst/>
              <a:gdLst>
                <a:gd name="T0" fmla="*/ 129 w 263"/>
                <a:gd name="T1" fmla="*/ 224 h 286"/>
                <a:gd name="T2" fmla="*/ 69 w 263"/>
                <a:gd name="T3" fmla="*/ 219 h 286"/>
                <a:gd name="T4" fmla="*/ 72 w 263"/>
                <a:gd name="T5" fmla="*/ 0 h 286"/>
                <a:gd name="T6" fmla="*/ 130 w 263"/>
                <a:gd name="T7" fmla="*/ 22 h 286"/>
                <a:gd name="T8" fmla="*/ 71 w 263"/>
                <a:gd name="T9" fmla="*/ 25 h 286"/>
                <a:gd name="T10" fmla="*/ 156 w 263"/>
                <a:gd name="T11" fmla="*/ 171 h 286"/>
                <a:gd name="T12" fmla="*/ 147 w 263"/>
                <a:gd name="T13" fmla="*/ 150 h 286"/>
                <a:gd name="T14" fmla="*/ 158 w 263"/>
                <a:gd name="T15" fmla="*/ 122 h 286"/>
                <a:gd name="T16" fmla="*/ 166 w 263"/>
                <a:gd name="T17" fmla="*/ 97 h 286"/>
                <a:gd name="T18" fmla="*/ 167 w 263"/>
                <a:gd name="T19" fmla="*/ 63 h 286"/>
                <a:gd name="T20" fmla="*/ 190 w 263"/>
                <a:gd name="T21" fmla="*/ 48 h 286"/>
                <a:gd name="T22" fmla="*/ 214 w 263"/>
                <a:gd name="T23" fmla="*/ 57 h 286"/>
                <a:gd name="T24" fmla="*/ 22 w 263"/>
                <a:gd name="T25" fmla="*/ 43 h 286"/>
                <a:gd name="T26" fmla="*/ 185 w 263"/>
                <a:gd name="T27" fmla="*/ 70 h 286"/>
                <a:gd name="T28" fmla="*/ 56 w 263"/>
                <a:gd name="T29" fmla="*/ 37 h 286"/>
                <a:gd name="T30" fmla="*/ 227 w 263"/>
                <a:gd name="T31" fmla="*/ 83 h 286"/>
                <a:gd name="T32" fmla="*/ 200 w 263"/>
                <a:gd name="T33" fmla="*/ 75 h 286"/>
                <a:gd name="T34" fmla="*/ 234 w 263"/>
                <a:gd name="T35" fmla="*/ 89 h 286"/>
                <a:gd name="T36" fmla="*/ 182 w 263"/>
                <a:gd name="T37" fmla="*/ 88 h 286"/>
                <a:gd name="T38" fmla="*/ 228 w 263"/>
                <a:gd name="T39" fmla="*/ 101 h 286"/>
                <a:gd name="T40" fmla="*/ 181 w 263"/>
                <a:gd name="T41" fmla="*/ 90 h 286"/>
                <a:gd name="T42" fmla="*/ 25 w 263"/>
                <a:gd name="T43" fmla="*/ 56 h 286"/>
                <a:gd name="T44" fmla="*/ 180 w 263"/>
                <a:gd name="T45" fmla="*/ 105 h 286"/>
                <a:gd name="T46" fmla="*/ 227 w 263"/>
                <a:gd name="T47" fmla="*/ 119 h 286"/>
                <a:gd name="T48" fmla="*/ 178 w 263"/>
                <a:gd name="T49" fmla="*/ 113 h 286"/>
                <a:gd name="T50" fmla="*/ 192 w 263"/>
                <a:gd name="T51" fmla="*/ 115 h 286"/>
                <a:gd name="T52" fmla="*/ 172 w 263"/>
                <a:gd name="T53" fmla="*/ 127 h 286"/>
                <a:gd name="T54" fmla="*/ 190 w 263"/>
                <a:gd name="T55" fmla="*/ 123 h 286"/>
                <a:gd name="T56" fmla="*/ 32 w 263"/>
                <a:gd name="T57" fmla="*/ 97 h 286"/>
                <a:gd name="T58" fmla="*/ 168 w 263"/>
                <a:gd name="T59" fmla="*/ 129 h 286"/>
                <a:gd name="T60" fmla="*/ 49 w 263"/>
                <a:gd name="T61" fmla="*/ 106 h 286"/>
                <a:gd name="T62" fmla="*/ 162 w 263"/>
                <a:gd name="T63" fmla="*/ 153 h 286"/>
                <a:gd name="T64" fmla="*/ 156 w 263"/>
                <a:gd name="T65" fmla="*/ 160 h 286"/>
                <a:gd name="T66" fmla="*/ 146 w 263"/>
                <a:gd name="T67" fmla="*/ 163 h 286"/>
                <a:gd name="T68" fmla="*/ 130 w 263"/>
                <a:gd name="T69" fmla="*/ 200 h 286"/>
                <a:gd name="T70" fmla="*/ 102 w 263"/>
                <a:gd name="T71" fmla="*/ 199 h 286"/>
                <a:gd name="T72" fmla="*/ 105 w 263"/>
                <a:gd name="T73" fmla="*/ 227 h 286"/>
                <a:gd name="T74" fmla="*/ 61 w 263"/>
                <a:gd name="T75" fmla="*/ 232 h 286"/>
                <a:gd name="T76" fmla="*/ 81 w 263"/>
                <a:gd name="T77" fmla="*/ 227 h 286"/>
                <a:gd name="T78" fmla="*/ 77 w 263"/>
                <a:gd name="T79" fmla="*/ 242 h 286"/>
                <a:gd name="T80" fmla="*/ 111 w 263"/>
                <a:gd name="T81" fmla="*/ 242 h 286"/>
                <a:gd name="T82" fmla="*/ 91 w 263"/>
                <a:gd name="T83" fmla="*/ 248 h 286"/>
                <a:gd name="T84" fmla="*/ 80 w 263"/>
                <a:gd name="T85" fmla="*/ 232 h 286"/>
                <a:gd name="T86" fmla="*/ 103 w 263"/>
                <a:gd name="T87" fmla="*/ 250 h 286"/>
                <a:gd name="T88" fmla="*/ 120 w 263"/>
                <a:gd name="T89" fmla="*/ 254 h 286"/>
                <a:gd name="T90" fmla="*/ 123 w 263"/>
                <a:gd name="T91" fmla="*/ 276 h 286"/>
                <a:gd name="T92" fmla="*/ 143 w 263"/>
                <a:gd name="T93" fmla="*/ 264 h 286"/>
                <a:gd name="T94" fmla="*/ 28 w 263"/>
                <a:gd name="T95" fmla="*/ 246 h 286"/>
                <a:gd name="T96" fmla="*/ 51 w 263"/>
                <a:gd name="T97" fmla="*/ 241 h 286"/>
                <a:gd name="T98" fmla="*/ 46 w 263"/>
                <a:gd name="T99" fmla="*/ 265 h 286"/>
                <a:gd name="T100" fmla="*/ 47 w 263"/>
                <a:gd name="T101" fmla="*/ 260 h 286"/>
                <a:gd name="T102" fmla="*/ 69 w 263"/>
                <a:gd name="T103" fmla="*/ 267 h 286"/>
                <a:gd name="T104" fmla="*/ 99 w 263"/>
                <a:gd name="T105" fmla="*/ 263 h 286"/>
                <a:gd name="T106" fmla="*/ 100 w 263"/>
                <a:gd name="T107" fmla="*/ 272 h 286"/>
                <a:gd name="T108" fmla="*/ 117 w 263"/>
                <a:gd name="T109" fmla="*/ 270 h 286"/>
                <a:gd name="T110" fmla="*/ 73 w 263"/>
                <a:gd name="T111" fmla="*/ 27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3" h="286">
                  <a:moveTo>
                    <a:pt x="214" y="32"/>
                  </a:moveTo>
                  <a:cubicBezTo>
                    <a:pt x="216" y="40"/>
                    <a:pt x="220" y="41"/>
                    <a:pt x="215" y="52"/>
                  </a:cubicBezTo>
                  <a:cubicBezTo>
                    <a:pt x="247" y="63"/>
                    <a:pt x="263" y="106"/>
                    <a:pt x="238" y="132"/>
                  </a:cubicBezTo>
                  <a:cubicBezTo>
                    <a:pt x="227" y="144"/>
                    <a:pt x="208" y="149"/>
                    <a:pt x="188" y="147"/>
                  </a:cubicBezTo>
                  <a:cubicBezTo>
                    <a:pt x="175" y="171"/>
                    <a:pt x="156" y="185"/>
                    <a:pt x="136" y="197"/>
                  </a:cubicBezTo>
                  <a:cubicBezTo>
                    <a:pt x="134" y="207"/>
                    <a:pt x="133" y="217"/>
                    <a:pt x="129" y="224"/>
                  </a:cubicBezTo>
                  <a:cubicBezTo>
                    <a:pt x="139" y="230"/>
                    <a:pt x="150" y="236"/>
                    <a:pt x="144" y="253"/>
                  </a:cubicBezTo>
                  <a:cubicBezTo>
                    <a:pt x="161" y="263"/>
                    <a:pt x="157" y="286"/>
                    <a:pt x="133" y="286"/>
                  </a:cubicBezTo>
                  <a:cubicBezTo>
                    <a:pt x="126" y="285"/>
                    <a:pt x="116" y="282"/>
                    <a:pt x="105" y="280"/>
                  </a:cubicBezTo>
                  <a:cubicBezTo>
                    <a:pt x="80" y="276"/>
                    <a:pt x="46" y="273"/>
                    <a:pt x="34" y="268"/>
                  </a:cubicBezTo>
                  <a:cubicBezTo>
                    <a:pt x="14" y="260"/>
                    <a:pt x="13" y="232"/>
                    <a:pt x="45" y="234"/>
                  </a:cubicBezTo>
                  <a:cubicBezTo>
                    <a:pt x="48" y="221"/>
                    <a:pt x="60" y="221"/>
                    <a:pt x="69" y="219"/>
                  </a:cubicBezTo>
                  <a:cubicBezTo>
                    <a:pt x="72" y="211"/>
                    <a:pt x="76" y="196"/>
                    <a:pt x="75" y="188"/>
                  </a:cubicBezTo>
                  <a:cubicBezTo>
                    <a:pt x="71" y="176"/>
                    <a:pt x="57" y="168"/>
                    <a:pt x="53" y="156"/>
                  </a:cubicBezTo>
                  <a:cubicBezTo>
                    <a:pt x="49" y="144"/>
                    <a:pt x="51" y="132"/>
                    <a:pt x="50" y="118"/>
                  </a:cubicBezTo>
                  <a:cubicBezTo>
                    <a:pt x="15" y="112"/>
                    <a:pt x="0" y="82"/>
                    <a:pt x="9" y="54"/>
                  </a:cubicBezTo>
                  <a:cubicBezTo>
                    <a:pt x="16" y="28"/>
                    <a:pt x="43" y="24"/>
                    <a:pt x="64" y="18"/>
                  </a:cubicBezTo>
                  <a:cubicBezTo>
                    <a:pt x="64" y="11"/>
                    <a:pt x="67" y="4"/>
                    <a:pt x="72" y="0"/>
                  </a:cubicBezTo>
                  <a:cubicBezTo>
                    <a:pt x="113" y="9"/>
                    <a:pt x="165" y="25"/>
                    <a:pt x="214" y="32"/>
                  </a:cubicBezTo>
                  <a:close/>
                  <a:moveTo>
                    <a:pt x="130" y="22"/>
                  </a:moveTo>
                  <a:cubicBezTo>
                    <a:pt x="130" y="22"/>
                    <a:pt x="130" y="22"/>
                    <a:pt x="130" y="22"/>
                  </a:cubicBezTo>
                  <a:cubicBezTo>
                    <a:pt x="129" y="22"/>
                    <a:pt x="128" y="22"/>
                    <a:pt x="130" y="23"/>
                  </a:cubicBezTo>
                  <a:cubicBezTo>
                    <a:pt x="149" y="28"/>
                    <a:pt x="173" y="35"/>
                    <a:pt x="192" y="36"/>
                  </a:cubicBezTo>
                  <a:cubicBezTo>
                    <a:pt x="174" y="30"/>
                    <a:pt x="148" y="23"/>
                    <a:pt x="130" y="22"/>
                  </a:cubicBezTo>
                  <a:close/>
                  <a:moveTo>
                    <a:pt x="206" y="37"/>
                  </a:moveTo>
                  <a:cubicBezTo>
                    <a:pt x="206" y="37"/>
                    <a:pt x="206" y="37"/>
                    <a:pt x="206" y="37"/>
                  </a:cubicBezTo>
                  <a:cubicBezTo>
                    <a:pt x="198" y="34"/>
                    <a:pt x="202" y="41"/>
                    <a:pt x="206" y="3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0" y="21"/>
                    <a:pt x="72" y="22"/>
                    <a:pt x="71" y="25"/>
                  </a:cubicBezTo>
                  <a:cubicBezTo>
                    <a:pt x="61" y="40"/>
                    <a:pt x="63" y="58"/>
                    <a:pt x="61" y="77"/>
                  </a:cubicBezTo>
                  <a:cubicBezTo>
                    <a:pt x="54" y="130"/>
                    <a:pt x="64" y="183"/>
                    <a:pt x="115" y="193"/>
                  </a:cubicBezTo>
                  <a:cubicBezTo>
                    <a:pt x="116" y="190"/>
                    <a:pt x="121" y="194"/>
                    <a:pt x="121" y="189"/>
                  </a:cubicBezTo>
                  <a:cubicBezTo>
                    <a:pt x="117" y="188"/>
                    <a:pt x="110" y="192"/>
                    <a:pt x="107" y="187"/>
                  </a:cubicBezTo>
                  <a:cubicBezTo>
                    <a:pt x="115" y="185"/>
                    <a:pt x="126" y="184"/>
                    <a:pt x="135" y="182"/>
                  </a:cubicBezTo>
                  <a:cubicBezTo>
                    <a:pt x="143" y="180"/>
                    <a:pt x="156" y="179"/>
                    <a:pt x="156" y="171"/>
                  </a:cubicBezTo>
                  <a:cubicBezTo>
                    <a:pt x="142" y="173"/>
                    <a:pt x="127" y="185"/>
                    <a:pt x="112" y="180"/>
                  </a:cubicBezTo>
                  <a:cubicBezTo>
                    <a:pt x="118" y="177"/>
                    <a:pt x="128" y="179"/>
                    <a:pt x="131" y="172"/>
                  </a:cubicBezTo>
                  <a:cubicBezTo>
                    <a:pt x="128" y="171"/>
                    <a:pt x="127" y="170"/>
                    <a:pt x="128" y="167"/>
                  </a:cubicBezTo>
                  <a:cubicBezTo>
                    <a:pt x="133" y="166"/>
                    <a:pt x="138" y="167"/>
                    <a:pt x="139" y="162"/>
                  </a:cubicBezTo>
                  <a:cubicBezTo>
                    <a:pt x="139" y="159"/>
                    <a:pt x="131" y="161"/>
                    <a:pt x="133" y="157"/>
                  </a:cubicBezTo>
                  <a:cubicBezTo>
                    <a:pt x="139" y="157"/>
                    <a:pt x="145" y="157"/>
                    <a:pt x="147" y="150"/>
                  </a:cubicBezTo>
                  <a:cubicBezTo>
                    <a:pt x="143" y="148"/>
                    <a:pt x="135" y="149"/>
                    <a:pt x="136" y="145"/>
                  </a:cubicBezTo>
                  <a:cubicBezTo>
                    <a:pt x="140" y="142"/>
                    <a:pt x="148" y="147"/>
                    <a:pt x="150" y="141"/>
                  </a:cubicBezTo>
                  <a:cubicBezTo>
                    <a:pt x="151" y="138"/>
                    <a:pt x="144" y="140"/>
                    <a:pt x="147" y="136"/>
                  </a:cubicBezTo>
                  <a:cubicBezTo>
                    <a:pt x="151" y="137"/>
                    <a:pt x="154" y="136"/>
                    <a:pt x="155" y="132"/>
                  </a:cubicBezTo>
                  <a:cubicBezTo>
                    <a:pt x="155" y="129"/>
                    <a:pt x="149" y="130"/>
                    <a:pt x="149" y="127"/>
                  </a:cubicBezTo>
                  <a:cubicBezTo>
                    <a:pt x="152" y="125"/>
                    <a:pt x="157" y="127"/>
                    <a:pt x="158" y="122"/>
                  </a:cubicBezTo>
                  <a:cubicBezTo>
                    <a:pt x="157" y="121"/>
                    <a:pt x="154" y="121"/>
                    <a:pt x="155" y="119"/>
                  </a:cubicBezTo>
                  <a:cubicBezTo>
                    <a:pt x="156" y="116"/>
                    <a:pt x="161" y="119"/>
                    <a:pt x="161" y="114"/>
                  </a:cubicBezTo>
                  <a:cubicBezTo>
                    <a:pt x="161" y="112"/>
                    <a:pt x="156" y="113"/>
                    <a:pt x="156" y="110"/>
                  </a:cubicBezTo>
                  <a:cubicBezTo>
                    <a:pt x="158" y="107"/>
                    <a:pt x="164" y="110"/>
                    <a:pt x="164" y="105"/>
                  </a:cubicBezTo>
                  <a:cubicBezTo>
                    <a:pt x="163" y="102"/>
                    <a:pt x="155" y="103"/>
                    <a:pt x="156" y="99"/>
                  </a:cubicBezTo>
                  <a:cubicBezTo>
                    <a:pt x="158" y="96"/>
                    <a:pt x="166" y="103"/>
                    <a:pt x="166" y="97"/>
                  </a:cubicBezTo>
                  <a:cubicBezTo>
                    <a:pt x="170" y="96"/>
                    <a:pt x="164" y="92"/>
                    <a:pt x="163" y="91"/>
                  </a:cubicBezTo>
                  <a:cubicBezTo>
                    <a:pt x="165" y="90"/>
                    <a:pt x="169" y="91"/>
                    <a:pt x="170" y="87"/>
                  </a:cubicBezTo>
                  <a:cubicBezTo>
                    <a:pt x="169" y="84"/>
                    <a:pt x="163" y="85"/>
                    <a:pt x="163" y="82"/>
                  </a:cubicBezTo>
                  <a:cubicBezTo>
                    <a:pt x="165" y="80"/>
                    <a:pt x="170" y="82"/>
                    <a:pt x="171" y="79"/>
                  </a:cubicBezTo>
                  <a:cubicBezTo>
                    <a:pt x="170" y="76"/>
                    <a:pt x="167" y="75"/>
                    <a:pt x="165" y="73"/>
                  </a:cubicBezTo>
                  <a:cubicBezTo>
                    <a:pt x="172" y="72"/>
                    <a:pt x="170" y="66"/>
                    <a:pt x="167" y="63"/>
                  </a:cubicBezTo>
                  <a:cubicBezTo>
                    <a:pt x="169" y="62"/>
                    <a:pt x="170" y="61"/>
                    <a:pt x="173" y="62"/>
                  </a:cubicBezTo>
                  <a:cubicBezTo>
                    <a:pt x="173" y="55"/>
                    <a:pt x="173" y="55"/>
                    <a:pt x="177" y="51"/>
                  </a:cubicBezTo>
                  <a:cubicBezTo>
                    <a:pt x="175" y="49"/>
                    <a:pt x="172" y="48"/>
                    <a:pt x="172" y="46"/>
                  </a:cubicBezTo>
                  <a:cubicBezTo>
                    <a:pt x="181" y="44"/>
                    <a:pt x="194" y="49"/>
                    <a:pt x="198" y="41"/>
                  </a:cubicBezTo>
                  <a:cubicBezTo>
                    <a:pt x="159" y="41"/>
                    <a:pt x="114" y="16"/>
                    <a:pt x="72" y="17"/>
                  </a:cubicBezTo>
                  <a:close/>
                  <a:moveTo>
                    <a:pt x="190" y="48"/>
                  </a:moveTo>
                  <a:cubicBezTo>
                    <a:pt x="190" y="48"/>
                    <a:pt x="190" y="48"/>
                    <a:pt x="190" y="48"/>
                  </a:cubicBezTo>
                  <a:cubicBezTo>
                    <a:pt x="187" y="57"/>
                    <a:pt x="202" y="54"/>
                    <a:pt x="203" y="49"/>
                  </a:cubicBezTo>
                  <a:cubicBezTo>
                    <a:pt x="198" y="47"/>
                    <a:pt x="195" y="49"/>
                    <a:pt x="190" y="48"/>
                  </a:cubicBezTo>
                  <a:close/>
                  <a:moveTo>
                    <a:pt x="215" y="65"/>
                  </a:moveTo>
                  <a:cubicBezTo>
                    <a:pt x="215" y="65"/>
                    <a:pt x="215" y="65"/>
                    <a:pt x="215" y="65"/>
                  </a:cubicBezTo>
                  <a:cubicBezTo>
                    <a:pt x="215" y="62"/>
                    <a:pt x="219" y="57"/>
                    <a:pt x="214" y="57"/>
                  </a:cubicBezTo>
                  <a:cubicBezTo>
                    <a:pt x="212" y="58"/>
                    <a:pt x="210" y="65"/>
                    <a:pt x="215" y="65"/>
                  </a:cubicBezTo>
                  <a:close/>
                  <a:moveTo>
                    <a:pt x="187" y="61"/>
                  </a:moveTo>
                  <a:cubicBezTo>
                    <a:pt x="187" y="61"/>
                    <a:pt x="187" y="61"/>
                    <a:pt x="187" y="61"/>
                  </a:cubicBezTo>
                  <a:cubicBezTo>
                    <a:pt x="192" y="64"/>
                    <a:pt x="202" y="62"/>
                    <a:pt x="205" y="58"/>
                  </a:cubicBezTo>
                  <a:cubicBezTo>
                    <a:pt x="201" y="56"/>
                    <a:pt x="189" y="54"/>
                    <a:pt x="187" y="61"/>
                  </a:cubicBezTo>
                  <a:close/>
                  <a:moveTo>
                    <a:pt x="22" y="43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7" y="42"/>
                    <a:pt x="35" y="36"/>
                    <a:pt x="34" y="31"/>
                  </a:cubicBezTo>
                  <a:cubicBezTo>
                    <a:pt x="30" y="35"/>
                    <a:pt x="25" y="38"/>
                    <a:pt x="22" y="43"/>
                  </a:cubicBezTo>
                  <a:close/>
                  <a:moveTo>
                    <a:pt x="186" y="65"/>
                  </a:moveTo>
                  <a:cubicBezTo>
                    <a:pt x="186" y="65"/>
                    <a:pt x="186" y="65"/>
                    <a:pt x="186" y="65"/>
                  </a:cubicBezTo>
                  <a:cubicBezTo>
                    <a:pt x="186" y="67"/>
                    <a:pt x="186" y="69"/>
                    <a:pt x="185" y="70"/>
                  </a:cubicBezTo>
                  <a:cubicBezTo>
                    <a:pt x="189" y="72"/>
                    <a:pt x="200" y="72"/>
                    <a:pt x="202" y="65"/>
                  </a:cubicBezTo>
                  <a:cubicBezTo>
                    <a:pt x="197" y="66"/>
                    <a:pt x="191" y="64"/>
                    <a:pt x="186" y="65"/>
                  </a:cubicBezTo>
                  <a:close/>
                  <a:moveTo>
                    <a:pt x="49" y="99"/>
                  </a:moveTo>
                  <a:cubicBezTo>
                    <a:pt x="49" y="99"/>
                    <a:pt x="49" y="99"/>
                    <a:pt x="49" y="99"/>
                  </a:cubicBezTo>
                  <a:cubicBezTo>
                    <a:pt x="53" y="84"/>
                    <a:pt x="53" y="61"/>
                    <a:pt x="58" y="40"/>
                  </a:cubicBezTo>
                  <a:cubicBezTo>
                    <a:pt x="58" y="39"/>
                    <a:pt x="57" y="38"/>
                    <a:pt x="56" y="37"/>
                  </a:cubicBezTo>
                  <a:cubicBezTo>
                    <a:pt x="34" y="43"/>
                    <a:pt x="18" y="91"/>
                    <a:pt x="49" y="99"/>
                  </a:cubicBezTo>
                  <a:close/>
                  <a:moveTo>
                    <a:pt x="194" y="129"/>
                  </a:moveTo>
                  <a:cubicBezTo>
                    <a:pt x="194" y="129"/>
                    <a:pt x="194" y="129"/>
                    <a:pt x="194" y="129"/>
                  </a:cubicBezTo>
                  <a:cubicBezTo>
                    <a:pt x="223" y="133"/>
                    <a:pt x="231" y="81"/>
                    <a:pt x="211" y="69"/>
                  </a:cubicBezTo>
                  <a:cubicBezTo>
                    <a:pt x="206" y="89"/>
                    <a:pt x="197" y="112"/>
                    <a:pt x="194" y="129"/>
                  </a:cubicBezTo>
                  <a:close/>
                  <a:moveTo>
                    <a:pt x="227" y="83"/>
                  </a:moveTo>
                  <a:cubicBezTo>
                    <a:pt x="227" y="83"/>
                    <a:pt x="227" y="83"/>
                    <a:pt x="227" y="83"/>
                  </a:cubicBezTo>
                  <a:cubicBezTo>
                    <a:pt x="228" y="81"/>
                    <a:pt x="231" y="81"/>
                    <a:pt x="231" y="77"/>
                  </a:cubicBezTo>
                  <a:cubicBezTo>
                    <a:pt x="227" y="75"/>
                    <a:pt x="222" y="81"/>
                    <a:pt x="227" y="83"/>
                  </a:cubicBezTo>
                  <a:close/>
                  <a:moveTo>
                    <a:pt x="183" y="80"/>
                  </a:moveTo>
                  <a:cubicBezTo>
                    <a:pt x="183" y="80"/>
                    <a:pt x="183" y="80"/>
                    <a:pt x="183" y="80"/>
                  </a:cubicBezTo>
                  <a:cubicBezTo>
                    <a:pt x="191" y="81"/>
                    <a:pt x="196" y="79"/>
                    <a:pt x="200" y="75"/>
                  </a:cubicBezTo>
                  <a:cubicBezTo>
                    <a:pt x="200" y="73"/>
                    <a:pt x="199" y="72"/>
                    <a:pt x="198" y="71"/>
                  </a:cubicBezTo>
                  <a:cubicBezTo>
                    <a:pt x="194" y="76"/>
                    <a:pt x="183" y="69"/>
                    <a:pt x="183" y="80"/>
                  </a:cubicBezTo>
                  <a:close/>
                  <a:moveTo>
                    <a:pt x="234" y="89"/>
                  </a:moveTo>
                  <a:cubicBezTo>
                    <a:pt x="234" y="89"/>
                    <a:pt x="234" y="89"/>
                    <a:pt x="234" y="89"/>
                  </a:cubicBezTo>
                  <a:cubicBezTo>
                    <a:pt x="237" y="89"/>
                    <a:pt x="239" y="88"/>
                    <a:pt x="239" y="85"/>
                  </a:cubicBezTo>
                  <a:cubicBezTo>
                    <a:pt x="236" y="84"/>
                    <a:pt x="236" y="88"/>
                    <a:pt x="234" y="89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3"/>
                    <a:pt x="24" y="53"/>
                  </a:cubicBezTo>
                  <a:cubicBezTo>
                    <a:pt x="29" y="55"/>
                    <a:pt x="34" y="49"/>
                    <a:pt x="32" y="46"/>
                  </a:cubicBezTo>
                  <a:cubicBezTo>
                    <a:pt x="30" y="49"/>
                    <a:pt x="25" y="48"/>
                    <a:pt x="24" y="53"/>
                  </a:cubicBezTo>
                  <a:close/>
                  <a:moveTo>
                    <a:pt x="182" y="88"/>
                  </a:moveTo>
                  <a:cubicBezTo>
                    <a:pt x="182" y="88"/>
                    <a:pt x="182" y="88"/>
                    <a:pt x="182" y="88"/>
                  </a:cubicBezTo>
                  <a:cubicBezTo>
                    <a:pt x="187" y="87"/>
                    <a:pt x="194" y="88"/>
                    <a:pt x="197" y="82"/>
                  </a:cubicBezTo>
                  <a:cubicBezTo>
                    <a:pt x="191" y="83"/>
                    <a:pt x="183" y="81"/>
                    <a:pt x="182" y="88"/>
                  </a:cubicBezTo>
                  <a:close/>
                  <a:moveTo>
                    <a:pt x="228" y="101"/>
                  </a:moveTo>
                  <a:cubicBezTo>
                    <a:pt x="228" y="101"/>
                    <a:pt x="228" y="101"/>
                    <a:pt x="228" y="101"/>
                  </a:cubicBezTo>
                  <a:cubicBezTo>
                    <a:pt x="233" y="101"/>
                    <a:pt x="236" y="98"/>
                    <a:pt x="239" y="94"/>
                  </a:cubicBezTo>
                  <a:cubicBezTo>
                    <a:pt x="233" y="93"/>
                    <a:pt x="230" y="97"/>
                    <a:pt x="228" y="101"/>
                  </a:cubicBezTo>
                  <a:close/>
                  <a:moveTo>
                    <a:pt x="15" y="58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8" y="58"/>
                    <a:pt x="20" y="57"/>
                    <a:pt x="21" y="54"/>
                  </a:cubicBezTo>
                  <a:cubicBezTo>
                    <a:pt x="18" y="53"/>
                    <a:pt x="16" y="54"/>
                    <a:pt x="15" y="58"/>
                  </a:cubicBezTo>
                  <a:close/>
                  <a:moveTo>
                    <a:pt x="181" y="90"/>
                  </a:moveTo>
                  <a:cubicBezTo>
                    <a:pt x="181" y="90"/>
                    <a:pt x="181" y="90"/>
                    <a:pt x="181" y="90"/>
                  </a:cubicBezTo>
                  <a:cubicBezTo>
                    <a:pt x="181" y="92"/>
                    <a:pt x="180" y="95"/>
                    <a:pt x="180" y="97"/>
                  </a:cubicBezTo>
                  <a:cubicBezTo>
                    <a:pt x="187" y="96"/>
                    <a:pt x="196" y="99"/>
                    <a:pt x="197" y="89"/>
                  </a:cubicBezTo>
                  <a:cubicBezTo>
                    <a:pt x="189" y="90"/>
                    <a:pt x="188" y="90"/>
                    <a:pt x="181" y="90"/>
                  </a:cubicBezTo>
                  <a:close/>
                  <a:moveTo>
                    <a:pt x="22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3" y="59"/>
                    <a:pt x="29" y="58"/>
                    <a:pt x="25" y="56"/>
                  </a:cubicBezTo>
                  <a:cubicBezTo>
                    <a:pt x="25" y="57"/>
                    <a:pt x="19" y="59"/>
                    <a:pt x="22" y="61"/>
                  </a:cubicBezTo>
                  <a:close/>
                  <a:moveTo>
                    <a:pt x="19" y="70"/>
                  </a:moveTo>
                  <a:cubicBezTo>
                    <a:pt x="19" y="70"/>
                    <a:pt x="19" y="70"/>
                    <a:pt x="19" y="70"/>
                  </a:cubicBezTo>
                  <a:cubicBezTo>
                    <a:pt x="23" y="71"/>
                    <a:pt x="27" y="65"/>
                    <a:pt x="25" y="63"/>
                  </a:cubicBezTo>
                  <a:cubicBezTo>
                    <a:pt x="24" y="67"/>
                    <a:pt x="20" y="66"/>
                    <a:pt x="19" y="70"/>
                  </a:cubicBezTo>
                  <a:close/>
                  <a:moveTo>
                    <a:pt x="180" y="105"/>
                  </a:moveTo>
                  <a:cubicBezTo>
                    <a:pt x="180" y="105"/>
                    <a:pt x="180" y="105"/>
                    <a:pt x="180" y="105"/>
                  </a:cubicBezTo>
                  <a:cubicBezTo>
                    <a:pt x="182" y="108"/>
                    <a:pt x="186" y="105"/>
                    <a:pt x="189" y="104"/>
                  </a:cubicBezTo>
                  <a:cubicBezTo>
                    <a:pt x="190" y="102"/>
                    <a:pt x="191" y="100"/>
                    <a:pt x="189" y="99"/>
                  </a:cubicBezTo>
                  <a:cubicBezTo>
                    <a:pt x="188" y="104"/>
                    <a:pt x="179" y="97"/>
                    <a:pt x="180" y="105"/>
                  </a:cubicBezTo>
                  <a:close/>
                  <a:moveTo>
                    <a:pt x="227" y="119"/>
                  </a:moveTo>
                  <a:cubicBezTo>
                    <a:pt x="227" y="119"/>
                    <a:pt x="227" y="119"/>
                    <a:pt x="227" y="119"/>
                  </a:cubicBezTo>
                  <a:cubicBezTo>
                    <a:pt x="231" y="119"/>
                    <a:pt x="237" y="114"/>
                    <a:pt x="235" y="111"/>
                  </a:cubicBezTo>
                  <a:cubicBezTo>
                    <a:pt x="233" y="115"/>
                    <a:pt x="228" y="114"/>
                    <a:pt x="227" y="119"/>
                  </a:cubicBezTo>
                  <a:close/>
                  <a:moveTo>
                    <a:pt x="21" y="76"/>
                  </a:moveTo>
                  <a:cubicBezTo>
                    <a:pt x="21" y="76"/>
                    <a:pt x="21" y="76"/>
                    <a:pt x="21" y="76"/>
                  </a:cubicBezTo>
                  <a:cubicBezTo>
                    <a:pt x="28" y="75"/>
                    <a:pt x="24" y="70"/>
                    <a:pt x="21" y="76"/>
                  </a:cubicBezTo>
                  <a:close/>
                  <a:moveTo>
                    <a:pt x="178" y="113"/>
                  </a:moveTo>
                  <a:cubicBezTo>
                    <a:pt x="178" y="113"/>
                    <a:pt x="178" y="113"/>
                    <a:pt x="178" y="113"/>
                  </a:cubicBezTo>
                  <a:cubicBezTo>
                    <a:pt x="182" y="115"/>
                    <a:pt x="184" y="113"/>
                    <a:pt x="185" y="111"/>
                  </a:cubicBezTo>
                  <a:cubicBezTo>
                    <a:pt x="182" y="109"/>
                    <a:pt x="178" y="109"/>
                    <a:pt x="178" y="113"/>
                  </a:cubicBezTo>
                  <a:close/>
                  <a:moveTo>
                    <a:pt x="177" y="120"/>
                  </a:moveTo>
                  <a:cubicBezTo>
                    <a:pt x="177" y="120"/>
                    <a:pt x="177" y="120"/>
                    <a:pt x="177" y="120"/>
                  </a:cubicBezTo>
                  <a:cubicBezTo>
                    <a:pt x="182" y="118"/>
                    <a:pt x="191" y="123"/>
                    <a:pt x="192" y="115"/>
                  </a:cubicBezTo>
                  <a:cubicBezTo>
                    <a:pt x="187" y="117"/>
                    <a:pt x="178" y="112"/>
                    <a:pt x="177" y="120"/>
                  </a:cubicBezTo>
                  <a:close/>
                  <a:moveTo>
                    <a:pt x="20" y="87"/>
                  </a:moveTo>
                  <a:cubicBezTo>
                    <a:pt x="20" y="87"/>
                    <a:pt x="20" y="87"/>
                    <a:pt x="20" y="87"/>
                  </a:cubicBezTo>
                  <a:cubicBezTo>
                    <a:pt x="14" y="92"/>
                    <a:pt x="27" y="90"/>
                    <a:pt x="20" y="87"/>
                  </a:cubicBezTo>
                  <a:close/>
                  <a:moveTo>
                    <a:pt x="172" y="127"/>
                  </a:moveTo>
                  <a:cubicBezTo>
                    <a:pt x="172" y="127"/>
                    <a:pt x="172" y="127"/>
                    <a:pt x="172" y="127"/>
                  </a:cubicBezTo>
                  <a:cubicBezTo>
                    <a:pt x="170" y="131"/>
                    <a:pt x="175" y="131"/>
                    <a:pt x="175" y="133"/>
                  </a:cubicBezTo>
                  <a:cubicBezTo>
                    <a:pt x="172" y="134"/>
                    <a:pt x="169" y="135"/>
                    <a:pt x="169" y="139"/>
                  </a:cubicBezTo>
                  <a:cubicBezTo>
                    <a:pt x="176" y="142"/>
                    <a:pt x="177" y="135"/>
                    <a:pt x="184" y="138"/>
                  </a:cubicBezTo>
                  <a:cubicBezTo>
                    <a:pt x="184" y="136"/>
                    <a:pt x="185" y="134"/>
                    <a:pt x="185" y="133"/>
                  </a:cubicBezTo>
                  <a:cubicBezTo>
                    <a:pt x="182" y="130"/>
                    <a:pt x="178" y="135"/>
                    <a:pt x="177" y="131"/>
                  </a:cubicBezTo>
                  <a:cubicBezTo>
                    <a:pt x="183" y="130"/>
                    <a:pt x="189" y="131"/>
                    <a:pt x="190" y="123"/>
                  </a:cubicBezTo>
                  <a:cubicBezTo>
                    <a:pt x="183" y="123"/>
                    <a:pt x="176" y="123"/>
                    <a:pt x="172" y="127"/>
                  </a:cubicBezTo>
                  <a:close/>
                  <a:moveTo>
                    <a:pt x="28" y="96"/>
                  </a:moveTo>
                  <a:cubicBezTo>
                    <a:pt x="28" y="96"/>
                    <a:pt x="28" y="96"/>
                    <a:pt x="28" y="96"/>
                  </a:cubicBezTo>
                  <a:cubicBezTo>
                    <a:pt x="28" y="94"/>
                    <a:pt x="31" y="96"/>
                    <a:pt x="31" y="93"/>
                  </a:cubicBezTo>
                  <a:cubicBezTo>
                    <a:pt x="29" y="91"/>
                    <a:pt x="24" y="95"/>
                    <a:pt x="28" y="96"/>
                  </a:cubicBezTo>
                  <a:close/>
                  <a:moveTo>
                    <a:pt x="32" y="97"/>
                  </a:moveTo>
                  <a:cubicBezTo>
                    <a:pt x="32" y="97"/>
                    <a:pt x="32" y="97"/>
                    <a:pt x="32" y="97"/>
                  </a:cubicBezTo>
                  <a:cubicBezTo>
                    <a:pt x="30" y="101"/>
                    <a:pt x="35" y="101"/>
                    <a:pt x="37" y="103"/>
                  </a:cubicBezTo>
                  <a:cubicBezTo>
                    <a:pt x="40" y="97"/>
                    <a:pt x="35" y="95"/>
                    <a:pt x="32" y="97"/>
                  </a:cubicBezTo>
                  <a:close/>
                  <a:moveTo>
                    <a:pt x="163" y="134"/>
                  </a:moveTo>
                  <a:cubicBezTo>
                    <a:pt x="163" y="134"/>
                    <a:pt x="163" y="134"/>
                    <a:pt x="163" y="134"/>
                  </a:cubicBezTo>
                  <a:cubicBezTo>
                    <a:pt x="166" y="135"/>
                    <a:pt x="167" y="132"/>
                    <a:pt x="168" y="129"/>
                  </a:cubicBezTo>
                  <a:cubicBezTo>
                    <a:pt x="166" y="129"/>
                    <a:pt x="165" y="129"/>
                    <a:pt x="164" y="128"/>
                  </a:cubicBezTo>
                  <a:cubicBezTo>
                    <a:pt x="163" y="132"/>
                    <a:pt x="161" y="131"/>
                    <a:pt x="163" y="134"/>
                  </a:cubicBezTo>
                  <a:close/>
                  <a:moveTo>
                    <a:pt x="46" y="108"/>
                  </a:moveTo>
                  <a:cubicBezTo>
                    <a:pt x="46" y="108"/>
                    <a:pt x="46" y="108"/>
                    <a:pt x="46" y="108"/>
                  </a:cubicBezTo>
                  <a:cubicBezTo>
                    <a:pt x="47" y="109"/>
                    <a:pt x="48" y="109"/>
                    <a:pt x="49" y="109"/>
                  </a:cubicBezTo>
                  <a:cubicBezTo>
                    <a:pt x="49" y="108"/>
                    <a:pt x="49" y="107"/>
                    <a:pt x="49" y="106"/>
                  </a:cubicBezTo>
                  <a:cubicBezTo>
                    <a:pt x="48" y="106"/>
                    <a:pt x="47" y="106"/>
                    <a:pt x="46" y="106"/>
                  </a:cubicBezTo>
                  <a:cubicBezTo>
                    <a:pt x="46" y="107"/>
                    <a:pt x="46" y="108"/>
                    <a:pt x="46" y="108"/>
                  </a:cubicBezTo>
                  <a:close/>
                  <a:moveTo>
                    <a:pt x="162" y="153"/>
                  </a:moveTo>
                  <a:cubicBezTo>
                    <a:pt x="162" y="153"/>
                    <a:pt x="162" y="153"/>
                    <a:pt x="162" y="153"/>
                  </a:cubicBezTo>
                  <a:cubicBezTo>
                    <a:pt x="170" y="153"/>
                    <a:pt x="185" y="150"/>
                    <a:pt x="179" y="140"/>
                  </a:cubicBezTo>
                  <a:cubicBezTo>
                    <a:pt x="173" y="143"/>
                    <a:pt x="160" y="144"/>
                    <a:pt x="162" y="153"/>
                  </a:cubicBezTo>
                  <a:close/>
                  <a:moveTo>
                    <a:pt x="154" y="154"/>
                  </a:moveTo>
                  <a:cubicBezTo>
                    <a:pt x="154" y="154"/>
                    <a:pt x="154" y="154"/>
                    <a:pt x="154" y="154"/>
                  </a:cubicBezTo>
                  <a:cubicBezTo>
                    <a:pt x="155" y="153"/>
                    <a:pt x="159" y="150"/>
                    <a:pt x="155" y="149"/>
                  </a:cubicBezTo>
                  <a:cubicBezTo>
                    <a:pt x="155" y="150"/>
                    <a:pt x="151" y="153"/>
                    <a:pt x="154" y="154"/>
                  </a:cubicBezTo>
                  <a:close/>
                  <a:moveTo>
                    <a:pt x="156" y="160"/>
                  </a:moveTo>
                  <a:cubicBezTo>
                    <a:pt x="156" y="160"/>
                    <a:pt x="156" y="160"/>
                    <a:pt x="156" y="160"/>
                  </a:cubicBezTo>
                  <a:cubicBezTo>
                    <a:pt x="162" y="163"/>
                    <a:pt x="165" y="155"/>
                    <a:pt x="168" y="160"/>
                  </a:cubicBezTo>
                  <a:cubicBezTo>
                    <a:pt x="163" y="166"/>
                    <a:pt x="150" y="162"/>
                    <a:pt x="147" y="171"/>
                  </a:cubicBezTo>
                  <a:cubicBezTo>
                    <a:pt x="153" y="172"/>
                    <a:pt x="157" y="164"/>
                    <a:pt x="162" y="170"/>
                  </a:cubicBezTo>
                  <a:cubicBezTo>
                    <a:pt x="165" y="164"/>
                    <a:pt x="172" y="163"/>
                    <a:pt x="174" y="155"/>
                  </a:cubicBezTo>
                  <a:cubicBezTo>
                    <a:pt x="167" y="155"/>
                    <a:pt x="159" y="154"/>
                    <a:pt x="156" y="160"/>
                  </a:cubicBezTo>
                  <a:close/>
                  <a:moveTo>
                    <a:pt x="146" y="163"/>
                  </a:moveTo>
                  <a:cubicBezTo>
                    <a:pt x="146" y="163"/>
                    <a:pt x="146" y="163"/>
                    <a:pt x="146" y="163"/>
                  </a:cubicBezTo>
                  <a:cubicBezTo>
                    <a:pt x="149" y="165"/>
                    <a:pt x="150" y="161"/>
                    <a:pt x="151" y="159"/>
                  </a:cubicBezTo>
                  <a:cubicBezTo>
                    <a:pt x="147" y="158"/>
                    <a:pt x="144" y="161"/>
                    <a:pt x="146" y="163"/>
                  </a:cubicBezTo>
                  <a:close/>
                  <a:moveTo>
                    <a:pt x="118" y="229"/>
                  </a:moveTo>
                  <a:cubicBezTo>
                    <a:pt x="118" y="229"/>
                    <a:pt x="118" y="229"/>
                    <a:pt x="118" y="229"/>
                  </a:cubicBezTo>
                  <a:cubicBezTo>
                    <a:pt x="128" y="228"/>
                    <a:pt x="126" y="210"/>
                    <a:pt x="130" y="200"/>
                  </a:cubicBezTo>
                  <a:cubicBezTo>
                    <a:pt x="130" y="199"/>
                    <a:pt x="129" y="199"/>
                    <a:pt x="127" y="198"/>
                  </a:cubicBezTo>
                  <a:cubicBezTo>
                    <a:pt x="119" y="203"/>
                    <a:pt x="119" y="218"/>
                    <a:pt x="118" y="229"/>
                  </a:cubicBezTo>
                  <a:close/>
                  <a:moveTo>
                    <a:pt x="76" y="217"/>
                  </a:moveTo>
                  <a:cubicBezTo>
                    <a:pt x="76" y="217"/>
                    <a:pt x="76" y="217"/>
                    <a:pt x="76" y="217"/>
                  </a:cubicBezTo>
                  <a:cubicBezTo>
                    <a:pt x="80" y="221"/>
                    <a:pt x="87" y="222"/>
                    <a:pt x="93" y="225"/>
                  </a:cubicBezTo>
                  <a:cubicBezTo>
                    <a:pt x="98" y="219"/>
                    <a:pt x="100" y="209"/>
                    <a:pt x="102" y="199"/>
                  </a:cubicBezTo>
                  <a:cubicBezTo>
                    <a:pt x="97" y="196"/>
                    <a:pt x="88" y="194"/>
                    <a:pt x="82" y="192"/>
                  </a:cubicBezTo>
                  <a:cubicBezTo>
                    <a:pt x="80" y="200"/>
                    <a:pt x="78" y="209"/>
                    <a:pt x="76" y="217"/>
                  </a:cubicBezTo>
                  <a:close/>
                  <a:moveTo>
                    <a:pt x="105" y="227"/>
                  </a:moveTo>
                  <a:cubicBezTo>
                    <a:pt x="105" y="227"/>
                    <a:pt x="105" y="227"/>
                    <a:pt x="105" y="227"/>
                  </a:cubicBezTo>
                  <a:cubicBezTo>
                    <a:pt x="106" y="222"/>
                    <a:pt x="103" y="221"/>
                    <a:pt x="100" y="219"/>
                  </a:cubicBezTo>
                  <a:cubicBezTo>
                    <a:pt x="98" y="224"/>
                    <a:pt x="99" y="227"/>
                    <a:pt x="105" y="227"/>
                  </a:cubicBezTo>
                  <a:close/>
                  <a:moveTo>
                    <a:pt x="131" y="237"/>
                  </a:moveTo>
                  <a:cubicBezTo>
                    <a:pt x="131" y="237"/>
                    <a:pt x="131" y="237"/>
                    <a:pt x="131" y="237"/>
                  </a:cubicBezTo>
                  <a:cubicBezTo>
                    <a:pt x="132" y="235"/>
                    <a:pt x="133" y="234"/>
                    <a:pt x="134" y="232"/>
                  </a:cubicBezTo>
                  <a:cubicBezTo>
                    <a:pt x="133" y="230"/>
                    <a:pt x="131" y="229"/>
                    <a:pt x="128" y="229"/>
                  </a:cubicBezTo>
                  <a:cubicBezTo>
                    <a:pt x="127" y="233"/>
                    <a:pt x="129" y="235"/>
                    <a:pt x="131" y="237"/>
                  </a:cubicBezTo>
                  <a:close/>
                  <a:moveTo>
                    <a:pt x="61" y="232"/>
                  </a:moveTo>
                  <a:cubicBezTo>
                    <a:pt x="61" y="232"/>
                    <a:pt x="61" y="232"/>
                    <a:pt x="61" y="232"/>
                  </a:cubicBezTo>
                  <a:cubicBezTo>
                    <a:pt x="67" y="232"/>
                    <a:pt x="71" y="227"/>
                    <a:pt x="75" y="224"/>
                  </a:cubicBezTo>
                  <a:cubicBezTo>
                    <a:pt x="70" y="225"/>
                    <a:pt x="64" y="226"/>
                    <a:pt x="61" y="232"/>
                  </a:cubicBezTo>
                  <a:close/>
                  <a:moveTo>
                    <a:pt x="64" y="240"/>
                  </a:moveTo>
                  <a:cubicBezTo>
                    <a:pt x="64" y="240"/>
                    <a:pt x="64" y="240"/>
                    <a:pt x="64" y="240"/>
                  </a:cubicBezTo>
                  <a:cubicBezTo>
                    <a:pt x="69" y="235"/>
                    <a:pt x="76" y="232"/>
                    <a:pt x="81" y="227"/>
                  </a:cubicBezTo>
                  <a:cubicBezTo>
                    <a:pt x="81" y="225"/>
                    <a:pt x="81" y="225"/>
                    <a:pt x="79" y="225"/>
                  </a:cubicBezTo>
                  <a:cubicBezTo>
                    <a:pt x="76" y="232"/>
                    <a:pt x="62" y="231"/>
                    <a:pt x="64" y="240"/>
                  </a:cubicBezTo>
                  <a:close/>
                  <a:moveTo>
                    <a:pt x="77" y="242"/>
                  </a:moveTo>
                  <a:cubicBezTo>
                    <a:pt x="77" y="242"/>
                    <a:pt x="77" y="242"/>
                    <a:pt x="77" y="242"/>
                  </a:cubicBezTo>
                  <a:cubicBezTo>
                    <a:pt x="86" y="241"/>
                    <a:pt x="93" y="237"/>
                    <a:pt x="99" y="230"/>
                  </a:cubicBezTo>
                  <a:cubicBezTo>
                    <a:pt x="89" y="231"/>
                    <a:pt x="83" y="236"/>
                    <a:pt x="77" y="242"/>
                  </a:cubicBezTo>
                  <a:close/>
                  <a:moveTo>
                    <a:pt x="130" y="238"/>
                  </a:moveTo>
                  <a:cubicBezTo>
                    <a:pt x="130" y="238"/>
                    <a:pt x="130" y="238"/>
                    <a:pt x="130" y="238"/>
                  </a:cubicBezTo>
                  <a:cubicBezTo>
                    <a:pt x="130" y="239"/>
                    <a:pt x="130" y="240"/>
                    <a:pt x="130" y="241"/>
                  </a:cubicBezTo>
                  <a:cubicBezTo>
                    <a:pt x="133" y="243"/>
                    <a:pt x="135" y="237"/>
                    <a:pt x="132" y="237"/>
                  </a:cubicBezTo>
                  <a:cubicBezTo>
                    <a:pt x="132" y="238"/>
                    <a:pt x="131" y="238"/>
                    <a:pt x="130" y="238"/>
                  </a:cubicBezTo>
                  <a:close/>
                  <a:moveTo>
                    <a:pt x="111" y="242"/>
                  </a:moveTo>
                  <a:cubicBezTo>
                    <a:pt x="111" y="242"/>
                    <a:pt x="111" y="242"/>
                    <a:pt x="111" y="242"/>
                  </a:cubicBezTo>
                  <a:cubicBezTo>
                    <a:pt x="112" y="245"/>
                    <a:pt x="110" y="249"/>
                    <a:pt x="114" y="250"/>
                  </a:cubicBezTo>
                  <a:cubicBezTo>
                    <a:pt x="118" y="245"/>
                    <a:pt x="119" y="243"/>
                    <a:pt x="122" y="236"/>
                  </a:cubicBezTo>
                  <a:cubicBezTo>
                    <a:pt x="117" y="236"/>
                    <a:pt x="115" y="240"/>
                    <a:pt x="111" y="242"/>
                  </a:cubicBezTo>
                  <a:close/>
                  <a:moveTo>
                    <a:pt x="91" y="248"/>
                  </a:moveTo>
                  <a:cubicBezTo>
                    <a:pt x="91" y="248"/>
                    <a:pt x="91" y="248"/>
                    <a:pt x="91" y="248"/>
                  </a:cubicBezTo>
                  <a:cubicBezTo>
                    <a:pt x="97" y="249"/>
                    <a:pt x="100" y="246"/>
                    <a:pt x="102" y="242"/>
                  </a:cubicBezTo>
                  <a:cubicBezTo>
                    <a:pt x="104" y="241"/>
                    <a:pt x="113" y="236"/>
                    <a:pt x="107" y="235"/>
                  </a:cubicBezTo>
                  <a:cubicBezTo>
                    <a:pt x="102" y="239"/>
                    <a:pt x="94" y="240"/>
                    <a:pt x="91" y="248"/>
                  </a:cubicBezTo>
                  <a:close/>
                  <a:moveTo>
                    <a:pt x="69" y="241"/>
                  </a:moveTo>
                  <a:cubicBezTo>
                    <a:pt x="69" y="241"/>
                    <a:pt x="69" y="241"/>
                    <a:pt x="69" y="241"/>
                  </a:cubicBezTo>
                  <a:cubicBezTo>
                    <a:pt x="74" y="240"/>
                    <a:pt x="81" y="235"/>
                    <a:pt x="80" y="232"/>
                  </a:cubicBezTo>
                  <a:cubicBezTo>
                    <a:pt x="77" y="235"/>
                    <a:pt x="71" y="235"/>
                    <a:pt x="69" y="241"/>
                  </a:cubicBezTo>
                  <a:close/>
                  <a:moveTo>
                    <a:pt x="134" y="257"/>
                  </a:moveTo>
                  <a:cubicBezTo>
                    <a:pt x="134" y="257"/>
                    <a:pt x="134" y="257"/>
                    <a:pt x="134" y="257"/>
                  </a:cubicBezTo>
                  <a:cubicBezTo>
                    <a:pt x="141" y="258"/>
                    <a:pt x="141" y="248"/>
                    <a:pt x="139" y="244"/>
                  </a:cubicBezTo>
                  <a:cubicBezTo>
                    <a:pt x="138" y="250"/>
                    <a:pt x="134" y="251"/>
                    <a:pt x="134" y="257"/>
                  </a:cubicBezTo>
                  <a:close/>
                  <a:moveTo>
                    <a:pt x="103" y="250"/>
                  </a:moveTo>
                  <a:cubicBezTo>
                    <a:pt x="103" y="250"/>
                    <a:pt x="103" y="250"/>
                    <a:pt x="103" y="250"/>
                  </a:cubicBezTo>
                  <a:cubicBezTo>
                    <a:pt x="103" y="248"/>
                    <a:pt x="107" y="249"/>
                    <a:pt x="107" y="246"/>
                  </a:cubicBezTo>
                  <a:cubicBezTo>
                    <a:pt x="105" y="245"/>
                    <a:pt x="104" y="245"/>
                    <a:pt x="103" y="245"/>
                  </a:cubicBezTo>
                  <a:cubicBezTo>
                    <a:pt x="102" y="247"/>
                    <a:pt x="101" y="250"/>
                    <a:pt x="103" y="250"/>
                  </a:cubicBezTo>
                  <a:close/>
                  <a:moveTo>
                    <a:pt x="120" y="254"/>
                  </a:moveTo>
                  <a:cubicBezTo>
                    <a:pt x="120" y="254"/>
                    <a:pt x="120" y="254"/>
                    <a:pt x="120" y="254"/>
                  </a:cubicBezTo>
                  <a:cubicBezTo>
                    <a:pt x="122" y="254"/>
                    <a:pt x="123" y="254"/>
                    <a:pt x="124" y="255"/>
                  </a:cubicBezTo>
                  <a:cubicBezTo>
                    <a:pt x="124" y="253"/>
                    <a:pt x="125" y="252"/>
                    <a:pt x="125" y="251"/>
                  </a:cubicBezTo>
                  <a:cubicBezTo>
                    <a:pt x="124" y="250"/>
                    <a:pt x="122" y="250"/>
                    <a:pt x="121" y="250"/>
                  </a:cubicBezTo>
                  <a:cubicBezTo>
                    <a:pt x="121" y="251"/>
                    <a:pt x="120" y="252"/>
                    <a:pt x="120" y="254"/>
                  </a:cubicBezTo>
                  <a:close/>
                  <a:moveTo>
                    <a:pt x="123" y="276"/>
                  </a:moveTo>
                  <a:cubicBezTo>
                    <a:pt x="123" y="276"/>
                    <a:pt x="123" y="276"/>
                    <a:pt x="123" y="276"/>
                  </a:cubicBezTo>
                  <a:cubicBezTo>
                    <a:pt x="116" y="274"/>
                    <a:pt x="110" y="269"/>
                    <a:pt x="105" y="276"/>
                  </a:cubicBezTo>
                  <a:cubicBezTo>
                    <a:pt x="114" y="277"/>
                    <a:pt x="122" y="279"/>
                    <a:pt x="131" y="281"/>
                  </a:cubicBezTo>
                  <a:cubicBezTo>
                    <a:pt x="131" y="278"/>
                    <a:pt x="133" y="273"/>
                    <a:pt x="129" y="272"/>
                  </a:cubicBezTo>
                  <a:cubicBezTo>
                    <a:pt x="127" y="274"/>
                    <a:pt x="125" y="276"/>
                    <a:pt x="123" y="276"/>
                  </a:cubicBezTo>
                  <a:close/>
                  <a:moveTo>
                    <a:pt x="143" y="264"/>
                  </a:moveTo>
                  <a:cubicBezTo>
                    <a:pt x="143" y="264"/>
                    <a:pt x="143" y="264"/>
                    <a:pt x="143" y="264"/>
                  </a:cubicBezTo>
                  <a:cubicBezTo>
                    <a:pt x="141" y="269"/>
                    <a:pt x="136" y="268"/>
                    <a:pt x="135" y="275"/>
                  </a:cubicBezTo>
                  <a:cubicBezTo>
                    <a:pt x="142" y="275"/>
                    <a:pt x="143" y="267"/>
                    <a:pt x="147" y="264"/>
                  </a:cubicBezTo>
                  <a:cubicBezTo>
                    <a:pt x="147" y="260"/>
                    <a:pt x="144" y="258"/>
                    <a:pt x="140" y="257"/>
                  </a:cubicBezTo>
                  <a:cubicBezTo>
                    <a:pt x="138" y="265"/>
                    <a:pt x="130" y="265"/>
                    <a:pt x="126" y="272"/>
                  </a:cubicBezTo>
                  <a:cubicBezTo>
                    <a:pt x="134" y="273"/>
                    <a:pt x="139" y="262"/>
                    <a:pt x="143" y="264"/>
                  </a:cubicBezTo>
                  <a:close/>
                  <a:moveTo>
                    <a:pt x="28" y="246"/>
                  </a:moveTo>
                  <a:cubicBezTo>
                    <a:pt x="28" y="246"/>
                    <a:pt x="28" y="246"/>
                    <a:pt x="28" y="246"/>
                  </a:cubicBezTo>
                  <a:cubicBezTo>
                    <a:pt x="33" y="246"/>
                    <a:pt x="37" y="244"/>
                    <a:pt x="40" y="240"/>
                  </a:cubicBezTo>
                  <a:cubicBezTo>
                    <a:pt x="37" y="238"/>
                    <a:pt x="28" y="239"/>
                    <a:pt x="28" y="246"/>
                  </a:cubicBezTo>
                  <a:close/>
                  <a:moveTo>
                    <a:pt x="29" y="255"/>
                  </a:moveTo>
                  <a:cubicBezTo>
                    <a:pt x="29" y="255"/>
                    <a:pt x="29" y="255"/>
                    <a:pt x="29" y="255"/>
                  </a:cubicBezTo>
                  <a:cubicBezTo>
                    <a:pt x="37" y="251"/>
                    <a:pt x="47" y="250"/>
                    <a:pt x="51" y="241"/>
                  </a:cubicBezTo>
                  <a:cubicBezTo>
                    <a:pt x="42" y="243"/>
                    <a:pt x="33" y="246"/>
                    <a:pt x="29" y="255"/>
                  </a:cubicBezTo>
                  <a:close/>
                  <a:moveTo>
                    <a:pt x="37" y="256"/>
                  </a:moveTo>
                  <a:cubicBezTo>
                    <a:pt x="37" y="256"/>
                    <a:pt x="37" y="256"/>
                    <a:pt x="37" y="256"/>
                  </a:cubicBezTo>
                  <a:cubicBezTo>
                    <a:pt x="46" y="256"/>
                    <a:pt x="55" y="254"/>
                    <a:pt x="60" y="246"/>
                  </a:cubicBezTo>
                  <a:cubicBezTo>
                    <a:pt x="49" y="245"/>
                    <a:pt x="44" y="252"/>
                    <a:pt x="37" y="256"/>
                  </a:cubicBezTo>
                  <a:close/>
                  <a:moveTo>
                    <a:pt x="46" y="265"/>
                  </a:moveTo>
                  <a:cubicBezTo>
                    <a:pt x="46" y="265"/>
                    <a:pt x="46" y="265"/>
                    <a:pt x="46" y="265"/>
                  </a:cubicBezTo>
                  <a:cubicBezTo>
                    <a:pt x="51" y="268"/>
                    <a:pt x="66" y="272"/>
                    <a:pt x="63" y="263"/>
                  </a:cubicBezTo>
                  <a:cubicBezTo>
                    <a:pt x="58" y="267"/>
                    <a:pt x="51" y="257"/>
                    <a:pt x="46" y="265"/>
                  </a:cubicBezTo>
                  <a:close/>
                  <a:moveTo>
                    <a:pt x="70" y="248"/>
                  </a:moveTo>
                  <a:cubicBezTo>
                    <a:pt x="70" y="248"/>
                    <a:pt x="70" y="248"/>
                    <a:pt x="70" y="248"/>
                  </a:cubicBezTo>
                  <a:cubicBezTo>
                    <a:pt x="61" y="249"/>
                    <a:pt x="54" y="254"/>
                    <a:pt x="47" y="260"/>
                  </a:cubicBezTo>
                  <a:cubicBezTo>
                    <a:pt x="57" y="260"/>
                    <a:pt x="68" y="254"/>
                    <a:pt x="70" y="248"/>
                  </a:cubicBezTo>
                  <a:close/>
                  <a:moveTo>
                    <a:pt x="62" y="260"/>
                  </a:moveTo>
                  <a:cubicBezTo>
                    <a:pt x="62" y="260"/>
                    <a:pt x="62" y="260"/>
                    <a:pt x="62" y="260"/>
                  </a:cubicBezTo>
                  <a:cubicBezTo>
                    <a:pt x="71" y="261"/>
                    <a:pt x="77" y="257"/>
                    <a:pt x="82" y="252"/>
                  </a:cubicBezTo>
                  <a:cubicBezTo>
                    <a:pt x="75" y="247"/>
                    <a:pt x="68" y="257"/>
                    <a:pt x="62" y="260"/>
                  </a:cubicBezTo>
                  <a:close/>
                  <a:moveTo>
                    <a:pt x="69" y="267"/>
                  </a:moveTo>
                  <a:cubicBezTo>
                    <a:pt x="69" y="267"/>
                    <a:pt x="69" y="267"/>
                    <a:pt x="69" y="267"/>
                  </a:cubicBezTo>
                  <a:cubicBezTo>
                    <a:pt x="78" y="264"/>
                    <a:pt x="89" y="263"/>
                    <a:pt x="94" y="253"/>
                  </a:cubicBezTo>
                  <a:cubicBezTo>
                    <a:pt x="83" y="253"/>
                    <a:pt x="75" y="258"/>
                    <a:pt x="69" y="267"/>
                  </a:cubicBezTo>
                  <a:close/>
                  <a:moveTo>
                    <a:pt x="88" y="274"/>
                  </a:moveTo>
                  <a:cubicBezTo>
                    <a:pt x="88" y="274"/>
                    <a:pt x="88" y="274"/>
                    <a:pt x="88" y="274"/>
                  </a:cubicBezTo>
                  <a:cubicBezTo>
                    <a:pt x="96" y="277"/>
                    <a:pt x="98" y="270"/>
                    <a:pt x="99" y="263"/>
                  </a:cubicBezTo>
                  <a:cubicBezTo>
                    <a:pt x="103" y="262"/>
                    <a:pt x="108" y="261"/>
                    <a:pt x="110" y="256"/>
                  </a:cubicBezTo>
                  <a:cubicBezTo>
                    <a:pt x="96" y="253"/>
                    <a:pt x="89" y="261"/>
                    <a:pt x="82" y="270"/>
                  </a:cubicBezTo>
                  <a:cubicBezTo>
                    <a:pt x="89" y="270"/>
                    <a:pt x="91" y="265"/>
                    <a:pt x="97" y="266"/>
                  </a:cubicBezTo>
                  <a:cubicBezTo>
                    <a:pt x="94" y="268"/>
                    <a:pt x="89" y="267"/>
                    <a:pt x="88" y="274"/>
                  </a:cubicBezTo>
                  <a:close/>
                  <a:moveTo>
                    <a:pt x="100" y="272"/>
                  </a:moveTo>
                  <a:cubicBezTo>
                    <a:pt x="100" y="272"/>
                    <a:pt x="100" y="272"/>
                    <a:pt x="100" y="272"/>
                  </a:cubicBezTo>
                  <a:cubicBezTo>
                    <a:pt x="110" y="272"/>
                    <a:pt x="117" y="266"/>
                    <a:pt x="122" y="258"/>
                  </a:cubicBezTo>
                  <a:cubicBezTo>
                    <a:pt x="110" y="257"/>
                    <a:pt x="105" y="265"/>
                    <a:pt x="100" y="272"/>
                  </a:cubicBezTo>
                  <a:close/>
                  <a:moveTo>
                    <a:pt x="117" y="270"/>
                  </a:moveTo>
                  <a:cubicBezTo>
                    <a:pt x="117" y="270"/>
                    <a:pt x="117" y="270"/>
                    <a:pt x="117" y="270"/>
                  </a:cubicBezTo>
                  <a:cubicBezTo>
                    <a:pt x="119" y="274"/>
                    <a:pt x="128" y="266"/>
                    <a:pt x="126" y="262"/>
                  </a:cubicBezTo>
                  <a:cubicBezTo>
                    <a:pt x="123" y="265"/>
                    <a:pt x="119" y="266"/>
                    <a:pt x="117" y="270"/>
                  </a:cubicBezTo>
                  <a:close/>
                  <a:moveTo>
                    <a:pt x="36" y="262"/>
                  </a:moveTo>
                  <a:cubicBezTo>
                    <a:pt x="36" y="262"/>
                    <a:pt x="36" y="262"/>
                    <a:pt x="36" y="262"/>
                  </a:cubicBezTo>
                  <a:cubicBezTo>
                    <a:pt x="37" y="262"/>
                    <a:pt x="38" y="264"/>
                    <a:pt x="41" y="264"/>
                  </a:cubicBezTo>
                  <a:cubicBezTo>
                    <a:pt x="41" y="262"/>
                    <a:pt x="41" y="260"/>
                    <a:pt x="42" y="259"/>
                  </a:cubicBezTo>
                  <a:cubicBezTo>
                    <a:pt x="38" y="258"/>
                    <a:pt x="37" y="260"/>
                    <a:pt x="36" y="262"/>
                  </a:cubicBezTo>
                  <a:close/>
                  <a:moveTo>
                    <a:pt x="73" y="270"/>
                  </a:moveTo>
                  <a:cubicBezTo>
                    <a:pt x="73" y="270"/>
                    <a:pt x="73" y="270"/>
                    <a:pt x="73" y="270"/>
                  </a:cubicBezTo>
                  <a:cubicBezTo>
                    <a:pt x="74" y="271"/>
                    <a:pt x="75" y="271"/>
                    <a:pt x="76" y="271"/>
                  </a:cubicBezTo>
                  <a:cubicBezTo>
                    <a:pt x="77" y="270"/>
                    <a:pt x="77" y="269"/>
                    <a:pt x="77" y="267"/>
                  </a:cubicBezTo>
                  <a:cubicBezTo>
                    <a:pt x="76" y="267"/>
                    <a:pt x="76" y="267"/>
                    <a:pt x="75" y="267"/>
                  </a:cubicBezTo>
                  <a:cubicBezTo>
                    <a:pt x="74" y="268"/>
                    <a:pt x="73" y="268"/>
                    <a:pt x="73" y="2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30" name="Group 74">
            <a:extLst>
              <a:ext uri="{FF2B5EF4-FFF2-40B4-BE49-F238E27FC236}">
                <a16:creationId xmlns:a16="http://schemas.microsoft.com/office/drawing/2014/main" id="{D40FC14A-91FA-2844-8BA0-342F1C51649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77919" y="1733216"/>
            <a:ext cx="1217084" cy="1321652"/>
            <a:chOff x="-1122" y="-104"/>
            <a:chExt cx="710" cy="771"/>
          </a:xfrm>
          <a:solidFill>
            <a:srgbClr val="20558B"/>
          </a:solidFill>
        </p:grpSpPr>
        <p:sp>
          <p:nvSpPr>
            <p:cNvPr id="32" name="Freeform 75">
              <a:extLst>
                <a:ext uri="{FF2B5EF4-FFF2-40B4-BE49-F238E27FC236}">
                  <a16:creationId xmlns:a16="http://schemas.microsoft.com/office/drawing/2014/main" id="{5A987537-FA26-2141-A4C3-599037180B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33" y="-28"/>
              <a:ext cx="90" cy="153"/>
            </a:xfrm>
            <a:custGeom>
              <a:avLst/>
              <a:gdLst>
                <a:gd name="T0" fmla="*/ 33 w 33"/>
                <a:gd name="T1" fmla="*/ 6 h 57"/>
                <a:gd name="T2" fmla="*/ 20 w 33"/>
                <a:gd name="T3" fmla="*/ 33 h 57"/>
                <a:gd name="T4" fmla="*/ 8 w 33"/>
                <a:gd name="T5" fmla="*/ 57 h 57"/>
                <a:gd name="T6" fmla="*/ 8 w 33"/>
                <a:gd name="T7" fmla="*/ 0 h 57"/>
                <a:gd name="T8" fmla="*/ 33 w 33"/>
                <a:gd name="T9" fmla="*/ 6 h 57"/>
                <a:gd name="T10" fmla="*/ 12 w 33"/>
                <a:gd name="T11" fmla="*/ 39 h 57"/>
                <a:gd name="T12" fmla="*/ 12 w 33"/>
                <a:gd name="T13" fmla="*/ 39 h 57"/>
                <a:gd name="T14" fmla="*/ 25 w 33"/>
                <a:gd name="T15" fmla="*/ 11 h 57"/>
                <a:gd name="T16" fmla="*/ 13 w 33"/>
                <a:gd name="T17" fmla="*/ 8 h 57"/>
                <a:gd name="T18" fmla="*/ 12 w 33"/>
                <a:gd name="T19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7">
                  <a:moveTo>
                    <a:pt x="33" y="6"/>
                  </a:moveTo>
                  <a:cubicBezTo>
                    <a:pt x="29" y="15"/>
                    <a:pt x="24" y="24"/>
                    <a:pt x="20" y="33"/>
                  </a:cubicBezTo>
                  <a:cubicBezTo>
                    <a:pt x="16" y="42"/>
                    <a:pt x="14" y="51"/>
                    <a:pt x="8" y="57"/>
                  </a:cubicBezTo>
                  <a:cubicBezTo>
                    <a:pt x="0" y="43"/>
                    <a:pt x="6" y="20"/>
                    <a:pt x="8" y="0"/>
                  </a:cubicBezTo>
                  <a:cubicBezTo>
                    <a:pt x="12" y="0"/>
                    <a:pt x="23" y="9"/>
                    <a:pt x="33" y="6"/>
                  </a:cubicBezTo>
                  <a:close/>
                  <a:moveTo>
                    <a:pt x="12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5" y="28"/>
                    <a:pt x="21" y="22"/>
                    <a:pt x="25" y="11"/>
                  </a:cubicBezTo>
                  <a:cubicBezTo>
                    <a:pt x="23" y="9"/>
                    <a:pt x="17" y="9"/>
                    <a:pt x="13" y="8"/>
                  </a:cubicBezTo>
                  <a:cubicBezTo>
                    <a:pt x="10" y="18"/>
                    <a:pt x="6" y="32"/>
                    <a:pt x="1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Freeform 76">
              <a:extLst>
                <a:ext uri="{FF2B5EF4-FFF2-40B4-BE49-F238E27FC236}">
                  <a16:creationId xmlns:a16="http://schemas.microsoft.com/office/drawing/2014/main" id="{B1EE5A35-F3A9-5043-A779-F0DEFC2AF5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22" y="-104"/>
              <a:ext cx="710" cy="771"/>
            </a:xfrm>
            <a:custGeom>
              <a:avLst/>
              <a:gdLst>
                <a:gd name="T0" fmla="*/ 129 w 263"/>
                <a:gd name="T1" fmla="*/ 224 h 286"/>
                <a:gd name="T2" fmla="*/ 69 w 263"/>
                <a:gd name="T3" fmla="*/ 219 h 286"/>
                <a:gd name="T4" fmla="*/ 72 w 263"/>
                <a:gd name="T5" fmla="*/ 0 h 286"/>
                <a:gd name="T6" fmla="*/ 130 w 263"/>
                <a:gd name="T7" fmla="*/ 22 h 286"/>
                <a:gd name="T8" fmla="*/ 71 w 263"/>
                <a:gd name="T9" fmla="*/ 25 h 286"/>
                <a:gd name="T10" fmla="*/ 156 w 263"/>
                <a:gd name="T11" fmla="*/ 171 h 286"/>
                <a:gd name="T12" fmla="*/ 147 w 263"/>
                <a:gd name="T13" fmla="*/ 150 h 286"/>
                <a:gd name="T14" fmla="*/ 158 w 263"/>
                <a:gd name="T15" fmla="*/ 122 h 286"/>
                <a:gd name="T16" fmla="*/ 166 w 263"/>
                <a:gd name="T17" fmla="*/ 97 h 286"/>
                <a:gd name="T18" fmla="*/ 167 w 263"/>
                <a:gd name="T19" fmla="*/ 63 h 286"/>
                <a:gd name="T20" fmla="*/ 190 w 263"/>
                <a:gd name="T21" fmla="*/ 48 h 286"/>
                <a:gd name="T22" fmla="*/ 214 w 263"/>
                <a:gd name="T23" fmla="*/ 57 h 286"/>
                <a:gd name="T24" fmla="*/ 22 w 263"/>
                <a:gd name="T25" fmla="*/ 43 h 286"/>
                <a:gd name="T26" fmla="*/ 185 w 263"/>
                <a:gd name="T27" fmla="*/ 70 h 286"/>
                <a:gd name="T28" fmla="*/ 56 w 263"/>
                <a:gd name="T29" fmla="*/ 37 h 286"/>
                <a:gd name="T30" fmla="*/ 227 w 263"/>
                <a:gd name="T31" fmla="*/ 83 h 286"/>
                <a:gd name="T32" fmla="*/ 200 w 263"/>
                <a:gd name="T33" fmla="*/ 75 h 286"/>
                <a:gd name="T34" fmla="*/ 234 w 263"/>
                <a:gd name="T35" fmla="*/ 89 h 286"/>
                <a:gd name="T36" fmla="*/ 182 w 263"/>
                <a:gd name="T37" fmla="*/ 88 h 286"/>
                <a:gd name="T38" fmla="*/ 228 w 263"/>
                <a:gd name="T39" fmla="*/ 101 h 286"/>
                <a:gd name="T40" fmla="*/ 181 w 263"/>
                <a:gd name="T41" fmla="*/ 90 h 286"/>
                <a:gd name="T42" fmla="*/ 25 w 263"/>
                <a:gd name="T43" fmla="*/ 56 h 286"/>
                <a:gd name="T44" fmla="*/ 180 w 263"/>
                <a:gd name="T45" fmla="*/ 105 h 286"/>
                <a:gd name="T46" fmla="*/ 227 w 263"/>
                <a:gd name="T47" fmla="*/ 119 h 286"/>
                <a:gd name="T48" fmla="*/ 178 w 263"/>
                <a:gd name="T49" fmla="*/ 113 h 286"/>
                <a:gd name="T50" fmla="*/ 192 w 263"/>
                <a:gd name="T51" fmla="*/ 115 h 286"/>
                <a:gd name="T52" fmla="*/ 172 w 263"/>
                <a:gd name="T53" fmla="*/ 127 h 286"/>
                <a:gd name="T54" fmla="*/ 190 w 263"/>
                <a:gd name="T55" fmla="*/ 123 h 286"/>
                <a:gd name="T56" fmla="*/ 32 w 263"/>
                <a:gd name="T57" fmla="*/ 97 h 286"/>
                <a:gd name="T58" fmla="*/ 168 w 263"/>
                <a:gd name="T59" fmla="*/ 129 h 286"/>
                <a:gd name="T60" fmla="*/ 49 w 263"/>
                <a:gd name="T61" fmla="*/ 106 h 286"/>
                <a:gd name="T62" fmla="*/ 162 w 263"/>
                <a:gd name="T63" fmla="*/ 153 h 286"/>
                <a:gd name="T64" fmla="*/ 156 w 263"/>
                <a:gd name="T65" fmla="*/ 160 h 286"/>
                <a:gd name="T66" fmla="*/ 146 w 263"/>
                <a:gd name="T67" fmla="*/ 163 h 286"/>
                <a:gd name="T68" fmla="*/ 130 w 263"/>
                <a:gd name="T69" fmla="*/ 200 h 286"/>
                <a:gd name="T70" fmla="*/ 102 w 263"/>
                <a:gd name="T71" fmla="*/ 199 h 286"/>
                <a:gd name="T72" fmla="*/ 105 w 263"/>
                <a:gd name="T73" fmla="*/ 227 h 286"/>
                <a:gd name="T74" fmla="*/ 61 w 263"/>
                <a:gd name="T75" fmla="*/ 232 h 286"/>
                <a:gd name="T76" fmla="*/ 81 w 263"/>
                <a:gd name="T77" fmla="*/ 227 h 286"/>
                <a:gd name="T78" fmla="*/ 77 w 263"/>
                <a:gd name="T79" fmla="*/ 242 h 286"/>
                <a:gd name="T80" fmla="*/ 111 w 263"/>
                <a:gd name="T81" fmla="*/ 242 h 286"/>
                <a:gd name="T82" fmla="*/ 91 w 263"/>
                <a:gd name="T83" fmla="*/ 248 h 286"/>
                <a:gd name="T84" fmla="*/ 80 w 263"/>
                <a:gd name="T85" fmla="*/ 232 h 286"/>
                <a:gd name="T86" fmla="*/ 103 w 263"/>
                <a:gd name="T87" fmla="*/ 250 h 286"/>
                <a:gd name="T88" fmla="*/ 120 w 263"/>
                <a:gd name="T89" fmla="*/ 254 h 286"/>
                <a:gd name="T90" fmla="*/ 123 w 263"/>
                <a:gd name="T91" fmla="*/ 276 h 286"/>
                <a:gd name="T92" fmla="*/ 143 w 263"/>
                <a:gd name="T93" fmla="*/ 264 h 286"/>
                <a:gd name="T94" fmla="*/ 28 w 263"/>
                <a:gd name="T95" fmla="*/ 246 h 286"/>
                <a:gd name="T96" fmla="*/ 51 w 263"/>
                <a:gd name="T97" fmla="*/ 241 h 286"/>
                <a:gd name="T98" fmla="*/ 46 w 263"/>
                <a:gd name="T99" fmla="*/ 265 h 286"/>
                <a:gd name="T100" fmla="*/ 47 w 263"/>
                <a:gd name="T101" fmla="*/ 260 h 286"/>
                <a:gd name="T102" fmla="*/ 69 w 263"/>
                <a:gd name="T103" fmla="*/ 267 h 286"/>
                <a:gd name="T104" fmla="*/ 99 w 263"/>
                <a:gd name="T105" fmla="*/ 263 h 286"/>
                <a:gd name="T106" fmla="*/ 100 w 263"/>
                <a:gd name="T107" fmla="*/ 272 h 286"/>
                <a:gd name="T108" fmla="*/ 117 w 263"/>
                <a:gd name="T109" fmla="*/ 270 h 286"/>
                <a:gd name="T110" fmla="*/ 73 w 263"/>
                <a:gd name="T111" fmla="*/ 27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3" h="286">
                  <a:moveTo>
                    <a:pt x="214" y="32"/>
                  </a:moveTo>
                  <a:cubicBezTo>
                    <a:pt x="216" y="40"/>
                    <a:pt x="220" y="41"/>
                    <a:pt x="215" y="52"/>
                  </a:cubicBezTo>
                  <a:cubicBezTo>
                    <a:pt x="247" y="63"/>
                    <a:pt x="263" y="106"/>
                    <a:pt x="238" y="132"/>
                  </a:cubicBezTo>
                  <a:cubicBezTo>
                    <a:pt x="227" y="144"/>
                    <a:pt x="208" y="149"/>
                    <a:pt x="188" y="147"/>
                  </a:cubicBezTo>
                  <a:cubicBezTo>
                    <a:pt x="175" y="171"/>
                    <a:pt x="156" y="185"/>
                    <a:pt x="136" y="197"/>
                  </a:cubicBezTo>
                  <a:cubicBezTo>
                    <a:pt x="134" y="207"/>
                    <a:pt x="133" y="217"/>
                    <a:pt x="129" y="224"/>
                  </a:cubicBezTo>
                  <a:cubicBezTo>
                    <a:pt x="139" y="230"/>
                    <a:pt x="150" y="236"/>
                    <a:pt x="144" y="253"/>
                  </a:cubicBezTo>
                  <a:cubicBezTo>
                    <a:pt x="161" y="263"/>
                    <a:pt x="157" y="286"/>
                    <a:pt x="133" y="286"/>
                  </a:cubicBezTo>
                  <a:cubicBezTo>
                    <a:pt x="126" y="285"/>
                    <a:pt x="116" y="282"/>
                    <a:pt x="105" y="280"/>
                  </a:cubicBezTo>
                  <a:cubicBezTo>
                    <a:pt x="80" y="276"/>
                    <a:pt x="46" y="273"/>
                    <a:pt x="34" y="268"/>
                  </a:cubicBezTo>
                  <a:cubicBezTo>
                    <a:pt x="14" y="260"/>
                    <a:pt x="13" y="232"/>
                    <a:pt x="45" y="234"/>
                  </a:cubicBezTo>
                  <a:cubicBezTo>
                    <a:pt x="48" y="221"/>
                    <a:pt x="60" y="221"/>
                    <a:pt x="69" y="219"/>
                  </a:cubicBezTo>
                  <a:cubicBezTo>
                    <a:pt x="72" y="211"/>
                    <a:pt x="76" y="196"/>
                    <a:pt x="75" y="188"/>
                  </a:cubicBezTo>
                  <a:cubicBezTo>
                    <a:pt x="71" y="176"/>
                    <a:pt x="57" y="168"/>
                    <a:pt x="53" y="156"/>
                  </a:cubicBezTo>
                  <a:cubicBezTo>
                    <a:pt x="49" y="144"/>
                    <a:pt x="51" y="132"/>
                    <a:pt x="50" y="118"/>
                  </a:cubicBezTo>
                  <a:cubicBezTo>
                    <a:pt x="15" y="112"/>
                    <a:pt x="0" y="82"/>
                    <a:pt x="9" y="54"/>
                  </a:cubicBezTo>
                  <a:cubicBezTo>
                    <a:pt x="16" y="28"/>
                    <a:pt x="43" y="24"/>
                    <a:pt x="64" y="18"/>
                  </a:cubicBezTo>
                  <a:cubicBezTo>
                    <a:pt x="64" y="11"/>
                    <a:pt x="67" y="4"/>
                    <a:pt x="72" y="0"/>
                  </a:cubicBezTo>
                  <a:cubicBezTo>
                    <a:pt x="113" y="9"/>
                    <a:pt x="165" y="25"/>
                    <a:pt x="214" y="32"/>
                  </a:cubicBezTo>
                  <a:close/>
                  <a:moveTo>
                    <a:pt x="130" y="22"/>
                  </a:moveTo>
                  <a:cubicBezTo>
                    <a:pt x="130" y="22"/>
                    <a:pt x="130" y="22"/>
                    <a:pt x="130" y="22"/>
                  </a:cubicBezTo>
                  <a:cubicBezTo>
                    <a:pt x="129" y="22"/>
                    <a:pt x="128" y="22"/>
                    <a:pt x="130" y="23"/>
                  </a:cubicBezTo>
                  <a:cubicBezTo>
                    <a:pt x="149" y="28"/>
                    <a:pt x="173" y="35"/>
                    <a:pt x="192" y="36"/>
                  </a:cubicBezTo>
                  <a:cubicBezTo>
                    <a:pt x="174" y="30"/>
                    <a:pt x="148" y="23"/>
                    <a:pt x="130" y="22"/>
                  </a:cubicBezTo>
                  <a:close/>
                  <a:moveTo>
                    <a:pt x="206" y="37"/>
                  </a:moveTo>
                  <a:cubicBezTo>
                    <a:pt x="206" y="37"/>
                    <a:pt x="206" y="37"/>
                    <a:pt x="206" y="37"/>
                  </a:cubicBezTo>
                  <a:cubicBezTo>
                    <a:pt x="198" y="34"/>
                    <a:pt x="202" y="41"/>
                    <a:pt x="206" y="3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0" y="21"/>
                    <a:pt x="72" y="22"/>
                    <a:pt x="71" y="25"/>
                  </a:cubicBezTo>
                  <a:cubicBezTo>
                    <a:pt x="61" y="40"/>
                    <a:pt x="63" y="58"/>
                    <a:pt x="61" y="77"/>
                  </a:cubicBezTo>
                  <a:cubicBezTo>
                    <a:pt x="54" y="130"/>
                    <a:pt x="64" y="183"/>
                    <a:pt x="115" y="193"/>
                  </a:cubicBezTo>
                  <a:cubicBezTo>
                    <a:pt x="116" y="190"/>
                    <a:pt x="121" y="194"/>
                    <a:pt x="121" y="189"/>
                  </a:cubicBezTo>
                  <a:cubicBezTo>
                    <a:pt x="117" y="188"/>
                    <a:pt x="110" y="192"/>
                    <a:pt x="107" y="187"/>
                  </a:cubicBezTo>
                  <a:cubicBezTo>
                    <a:pt x="115" y="185"/>
                    <a:pt x="126" y="184"/>
                    <a:pt x="135" y="182"/>
                  </a:cubicBezTo>
                  <a:cubicBezTo>
                    <a:pt x="143" y="180"/>
                    <a:pt x="156" y="179"/>
                    <a:pt x="156" y="171"/>
                  </a:cubicBezTo>
                  <a:cubicBezTo>
                    <a:pt x="142" y="173"/>
                    <a:pt x="127" y="185"/>
                    <a:pt x="112" y="180"/>
                  </a:cubicBezTo>
                  <a:cubicBezTo>
                    <a:pt x="118" y="177"/>
                    <a:pt x="128" y="179"/>
                    <a:pt x="131" y="172"/>
                  </a:cubicBezTo>
                  <a:cubicBezTo>
                    <a:pt x="128" y="171"/>
                    <a:pt x="127" y="170"/>
                    <a:pt x="128" y="167"/>
                  </a:cubicBezTo>
                  <a:cubicBezTo>
                    <a:pt x="133" y="166"/>
                    <a:pt x="138" y="167"/>
                    <a:pt x="139" y="162"/>
                  </a:cubicBezTo>
                  <a:cubicBezTo>
                    <a:pt x="139" y="159"/>
                    <a:pt x="131" y="161"/>
                    <a:pt x="133" y="157"/>
                  </a:cubicBezTo>
                  <a:cubicBezTo>
                    <a:pt x="139" y="157"/>
                    <a:pt x="145" y="157"/>
                    <a:pt x="147" y="150"/>
                  </a:cubicBezTo>
                  <a:cubicBezTo>
                    <a:pt x="143" y="148"/>
                    <a:pt x="135" y="149"/>
                    <a:pt x="136" y="145"/>
                  </a:cubicBezTo>
                  <a:cubicBezTo>
                    <a:pt x="140" y="142"/>
                    <a:pt x="148" y="147"/>
                    <a:pt x="150" y="141"/>
                  </a:cubicBezTo>
                  <a:cubicBezTo>
                    <a:pt x="151" y="138"/>
                    <a:pt x="144" y="140"/>
                    <a:pt x="147" y="136"/>
                  </a:cubicBezTo>
                  <a:cubicBezTo>
                    <a:pt x="151" y="137"/>
                    <a:pt x="154" y="136"/>
                    <a:pt x="155" y="132"/>
                  </a:cubicBezTo>
                  <a:cubicBezTo>
                    <a:pt x="155" y="129"/>
                    <a:pt x="149" y="130"/>
                    <a:pt x="149" y="127"/>
                  </a:cubicBezTo>
                  <a:cubicBezTo>
                    <a:pt x="152" y="125"/>
                    <a:pt x="157" y="127"/>
                    <a:pt x="158" y="122"/>
                  </a:cubicBezTo>
                  <a:cubicBezTo>
                    <a:pt x="157" y="121"/>
                    <a:pt x="154" y="121"/>
                    <a:pt x="155" y="119"/>
                  </a:cubicBezTo>
                  <a:cubicBezTo>
                    <a:pt x="156" y="116"/>
                    <a:pt x="161" y="119"/>
                    <a:pt x="161" y="114"/>
                  </a:cubicBezTo>
                  <a:cubicBezTo>
                    <a:pt x="161" y="112"/>
                    <a:pt x="156" y="113"/>
                    <a:pt x="156" y="110"/>
                  </a:cubicBezTo>
                  <a:cubicBezTo>
                    <a:pt x="158" y="107"/>
                    <a:pt x="164" y="110"/>
                    <a:pt x="164" y="105"/>
                  </a:cubicBezTo>
                  <a:cubicBezTo>
                    <a:pt x="163" y="102"/>
                    <a:pt x="155" y="103"/>
                    <a:pt x="156" y="99"/>
                  </a:cubicBezTo>
                  <a:cubicBezTo>
                    <a:pt x="158" y="96"/>
                    <a:pt x="166" y="103"/>
                    <a:pt x="166" y="97"/>
                  </a:cubicBezTo>
                  <a:cubicBezTo>
                    <a:pt x="170" y="96"/>
                    <a:pt x="164" y="92"/>
                    <a:pt x="163" y="91"/>
                  </a:cubicBezTo>
                  <a:cubicBezTo>
                    <a:pt x="165" y="90"/>
                    <a:pt x="169" y="91"/>
                    <a:pt x="170" y="87"/>
                  </a:cubicBezTo>
                  <a:cubicBezTo>
                    <a:pt x="169" y="84"/>
                    <a:pt x="163" y="85"/>
                    <a:pt x="163" y="82"/>
                  </a:cubicBezTo>
                  <a:cubicBezTo>
                    <a:pt x="165" y="80"/>
                    <a:pt x="170" y="82"/>
                    <a:pt x="171" y="79"/>
                  </a:cubicBezTo>
                  <a:cubicBezTo>
                    <a:pt x="170" y="76"/>
                    <a:pt x="167" y="75"/>
                    <a:pt x="165" y="73"/>
                  </a:cubicBezTo>
                  <a:cubicBezTo>
                    <a:pt x="172" y="72"/>
                    <a:pt x="170" y="66"/>
                    <a:pt x="167" y="63"/>
                  </a:cubicBezTo>
                  <a:cubicBezTo>
                    <a:pt x="169" y="62"/>
                    <a:pt x="170" y="61"/>
                    <a:pt x="173" y="62"/>
                  </a:cubicBezTo>
                  <a:cubicBezTo>
                    <a:pt x="173" y="55"/>
                    <a:pt x="173" y="55"/>
                    <a:pt x="177" y="51"/>
                  </a:cubicBezTo>
                  <a:cubicBezTo>
                    <a:pt x="175" y="49"/>
                    <a:pt x="172" y="48"/>
                    <a:pt x="172" y="46"/>
                  </a:cubicBezTo>
                  <a:cubicBezTo>
                    <a:pt x="181" y="44"/>
                    <a:pt x="194" y="49"/>
                    <a:pt x="198" y="41"/>
                  </a:cubicBezTo>
                  <a:cubicBezTo>
                    <a:pt x="159" y="41"/>
                    <a:pt x="114" y="16"/>
                    <a:pt x="72" y="17"/>
                  </a:cubicBezTo>
                  <a:close/>
                  <a:moveTo>
                    <a:pt x="190" y="48"/>
                  </a:moveTo>
                  <a:cubicBezTo>
                    <a:pt x="190" y="48"/>
                    <a:pt x="190" y="48"/>
                    <a:pt x="190" y="48"/>
                  </a:cubicBezTo>
                  <a:cubicBezTo>
                    <a:pt x="187" y="57"/>
                    <a:pt x="202" y="54"/>
                    <a:pt x="203" y="49"/>
                  </a:cubicBezTo>
                  <a:cubicBezTo>
                    <a:pt x="198" y="47"/>
                    <a:pt x="195" y="49"/>
                    <a:pt x="190" y="48"/>
                  </a:cubicBezTo>
                  <a:close/>
                  <a:moveTo>
                    <a:pt x="215" y="65"/>
                  </a:moveTo>
                  <a:cubicBezTo>
                    <a:pt x="215" y="65"/>
                    <a:pt x="215" y="65"/>
                    <a:pt x="215" y="65"/>
                  </a:cubicBezTo>
                  <a:cubicBezTo>
                    <a:pt x="215" y="62"/>
                    <a:pt x="219" y="57"/>
                    <a:pt x="214" y="57"/>
                  </a:cubicBezTo>
                  <a:cubicBezTo>
                    <a:pt x="212" y="58"/>
                    <a:pt x="210" y="65"/>
                    <a:pt x="215" y="65"/>
                  </a:cubicBezTo>
                  <a:close/>
                  <a:moveTo>
                    <a:pt x="187" y="61"/>
                  </a:moveTo>
                  <a:cubicBezTo>
                    <a:pt x="187" y="61"/>
                    <a:pt x="187" y="61"/>
                    <a:pt x="187" y="61"/>
                  </a:cubicBezTo>
                  <a:cubicBezTo>
                    <a:pt x="192" y="64"/>
                    <a:pt x="202" y="62"/>
                    <a:pt x="205" y="58"/>
                  </a:cubicBezTo>
                  <a:cubicBezTo>
                    <a:pt x="201" y="56"/>
                    <a:pt x="189" y="54"/>
                    <a:pt x="187" y="61"/>
                  </a:cubicBezTo>
                  <a:close/>
                  <a:moveTo>
                    <a:pt x="22" y="43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7" y="42"/>
                    <a:pt x="35" y="36"/>
                    <a:pt x="34" y="31"/>
                  </a:cubicBezTo>
                  <a:cubicBezTo>
                    <a:pt x="30" y="35"/>
                    <a:pt x="25" y="38"/>
                    <a:pt x="22" y="43"/>
                  </a:cubicBezTo>
                  <a:close/>
                  <a:moveTo>
                    <a:pt x="186" y="65"/>
                  </a:moveTo>
                  <a:cubicBezTo>
                    <a:pt x="186" y="65"/>
                    <a:pt x="186" y="65"/>
                    <a:pt x="186" y="65"/>
                  </a:cubicBezTo>
                  <a:cubicBezTo>
                    <a:pt x="186" y="67"/>
                    <a:pt x="186" y="69"/>
                    <a:pt x="185" y="70"/>
                  </a:cubicBezTo>
                  <a:cubicBezTo>
                    <a:pt x="189" y="72"/>
                    <a:pt x="200" y="72"/>
                    <a:pt x="202" y="65"/>
                  </a:cubicBezTo>
                  <a:cubicBezTo>
                    <a:pt x="197" y="66"/>
                    <a:pt x="191" y="64"/>
                    <a:pt x="186" y="65"/>
                  </a:cubicBezTo>
                  <a:close/>
                  <a:moveTo>
                    <a:pt x="49" y="99"/>
                  </a:moveTo>
                  <a:cubicBezTo>
                    <a:pt x="49" y="99"/>
                    <a:pt x="49" y="99"/>
                    <a:pt x="49" y="99"/>
                  </a:cubicBezTo>
                  <a:cubicBezTo>
                    <a:pt x="53" y="84"/>
                    <a:pt x="53" y="61"/>
                    <a:pt x="58" y="40"/>
                  </a:cubicBezTo>
                  <a:cubicBezTo>
                    <a:pt x="58" y="39"/>
                    <a:pt x="57" y="38"/>
                    <a:pt x="56" y="37"/>
                  </a:cubicBezTo>
                  <a:cubicBezTo>
                    <a:pt x="34" y="43"/>
                    <a:pt x="18" y="91"/>
                    <a:pt x="49" y="99"/>
                  </a:cubicBezTo>
                  <a:close/>
                  <a:moveTo>
                    <a:pt x="194" y="129"/>
                  </a:moveTo>
                  <a:cubicBezTo>
                    <a:pt x="194" y="129"/>
                    <a:pt x="194" y="129"/>
                    <a:pt x="194" y="129"/>
                  </a:cubicBezTo>
                  <a:cubicBezTo>
                    <a:pt x="223" y="133"/>
                    <a:pt x="231" y="81"/>
                    <a:pt x="211" y="69"/>
                  </a:cubicBezTo>
                  <a:cubicBezTo>
                    <a:pt x="206" y="89"/>
                    <a:pt x="197" y="112"/>
                    <a:pt x="194" y="129"/>
                  </a:cubicBezTo>
                  <a:close/>
                  <a:moveTo>
                    <a:pt x="227" y="83"/>
                  </a:moveTo>
                  <a:cubicBezTo>
                    <a:pt x="227" y="83"/>
                    <a:pt x="227" y="83"/>
                    <a:pt x="227" y="83"/>
                  </a:cubicBezTo>
                  <a:cubicBezTo>
                    <a:pt x="228" y="81"/>
                    <a:pt x="231" y="81"/>
                    <a:pt x="231" y="77"/>
                  </a:cubicBezTo>
                  <a:cubicBezTo>
                    <a:pt x="227" y="75"/>
                    <a:pt x="222" y="81"/>
                    <a:pt x="227" y="83"/>
                  </a:cubicBezTo>
                  <a:close/>
                  <a:moveTo>
                    <a:pt x="183" y="80"/>
                  </a:moveTo>
                  <a:cubicBezTo>
                    <a:pt x="183" y="80"/>
                    <a:pt x="183" y="80"/>
                    <a:pt x="183" y="80"/>
                  </a:cubicBezTo>
                  <a:cubicBezTo>
                    <a:pt x="191" y="81"/>
                    <a:pt x="196" y="79"/>
                    <a:pt x="200" y="75"/>
                  </a:cubicBezTo>
                  <a:cubicBezTo>
                    <a:pt x="200" y="73"/>
                    <a:pt x="199" y="72"/>
                    <a:pt x="198" y="71"/>
                  </a:cubicBezTo>
                  <a:cubicBezTo>
                    <a:pt x="194" y="76"/>
                    <a:pt x="183" y="69"/>
                    <a:pt x="183" y="80"/>
                  </a:cubicBezTo>
                  <a:close/>
                  <a:moveTo>
                    <a:pt x="234" y="89"/>
                  </a:moveTo>
                  <a:cubicBezTo>
                    <a:pt x="234" y="89"/>
                    <a:pt x="234" y="89"/>
                    <a:pt x="234" y="89"/>
                  </a:cubicBezTo>
                  <a:cubicBezTo>
                    <a:pt x="237" y="89"/>
                    <a:pt x="239" y="88"/>
                    <a:pt x="239" y="85"/>
                  </a:cubicBezTo>
                  <a:cubicBezTo>
                    <a:pt x="236" y="84"/>
                    <a:pt x="236" y="88"/>
                    <a:pt x="234" y="89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3"/>
                    <a:pt x="24" y="53"/>
                  </a:cubicBezTo>
                  <a:cubicBezTo>
                    <a:pt x="29" y="55"/>
                    <a:pt x="34" y="49"/>
                    <a:pt x="32" y="46"/>
                  </a:cubicBezTo>
                  <a:cubicBezTo>
                    <a:pt x="30" y="49"/>
                    <a:pt x="25" y="48"/>
                    <a:pt x="24" y="53"/>
                  </a:cubicBezTo>
                  <a:close/>
                  <a:moveTo>
                    <a:pt x="182" y="88"/>
                  </a:moveTo>
                  <a:cubicBezTo>
                    <a:pt x="182" y="88"/>
                    <a:pt x="182" y="88"/>
                    <a:pt x="182" y="88"/>
                  </a:cubicBezTo>
                  <a:cubicBezTo>
                    <a:pt x="187" y="87"/>
                    <a:pt x="194" y="88"/>
                    <a:pt x="197" y="82"/>
                  </a:cubicBezTo>
                  <a:cubicBezTo>
                    <a:pt x="191" y="83"/>
                    <a:pt x="183" y="81"/>
                    <a:pt x="182" y="88"/>
                  </a:cubicBezTo>
                  <a:close/>
                  <a:moveTo>
                    <a:pt x="228" y="101"/>
                  </a:moveTo>
                  <a:cubicBezTo>
                    <a:pt x="228" y="101"/>
                    <a:pt x="228" y="101"/>
                    <a:pt x="228" y="101"/>
                  </a:cubicBezTo>
                  <a:cubicBezTo>
                    <a:pt x="233" y="101"/>
                    <a:pt x="236" y="98"/>
                    <a:pt x="239" y="94"/>
                  </a:cubicBezTo>
                  <a:cubicBezTo>
                    <a:pt x="233" y="93"/>
                    <a:pt x="230" y="97"/>
                    <a:pt x="228" y="101"/>
                  </a:cubicBezTo>
                  <a:close/>
                  <a:moveTo>
                    <a:pt x="15" y="58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8" y="58"/>
                    <a:pt x="20" y="57"/>
                    <a:pt x="21" y="54"/>
                  </a:cubicBezTo>
                  <a:cubicBezTo>
                    <a:pt x="18" y="53"/>
                    <a:pt x="16" y="54"/>
                    <a:pt x="15" y="58"/>
                  </a:cubicBezTo>
                  <a:close/>
                  <a:moveTo>
                    <a:pt x="181" y="90"/>
                  </a:moveTo>
                  <a:cubicBezTo>
                    <a:pt x="181" y="90"/>
                    <a:pt x="181" y="90"/>
                    <a:pt x="181" y="90"/>
                  </a:cubicBezTo>
                  <a:cubicBezTo>
                    <a:pt x="181" y="92"/>
                    <a:pt x="180" y="95"/>
                    <a:pt x="180" y="97"/>
                  </a:cubicBezTo>
                  <a:cubicBezTo>
                    <a:pt x="187" y="96"/>
                    <a:pt x="196" y="99"/>
                    <a:pt x="197" y="89"/>
                  </a:cubicBezTo>
                  <a:cubicBezTo>
                    <a:pt x="189" y="90"/>
                    <a:pt x="188" y="90"/>
                    <a:pt x="181" y="90"/>
                  </a:cubicBezTo>
                  <a:close/>
                  <a:moveTo>
                    <a:pt x="22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3" y="59"/>
                    <a:pt x="29" y="58"/>
                    <a:pt x="25" y="56"/>
                  </a:cubicBezTo>
                  <a:cubicBezTo>
                    <a:pt x="25" y="57"/>
                    <a:pt x="19" y="59"/>
                    <a:pt x="22" y="61"/>
                  </a:cubicBezTo>
                  <a:close/>
                  <a:moveTo>
                    <a:pt x="19" y="70"/>
                  </a:moveTo>
                  <a:cubicBezTo>
                    <a:pt x="19" y="70"/>
                    <a:pt x="19" y="70"/>
                    <a:pt x="19" y="70"/>
                  </a:cubicBezTo>
                  <a:cubicBezTo>
                    <a:pt x="23" y="71"/>
                    <a:pt x="27" y="65"/>
                    <a:pt x="25" y="63"/>
                  </a:cubicBezTo>
                  <a:cubicBezTo>
                    <a:pt x="24" y="67"/>
                    <a:pt x="20" y="66"/>
                    <a:pt x="19" y="70"/>
                  </a:cubicBezTo>
                  <a:close/>
                  <a:moveTo>
                    <a:pt x="180" y="105"/>
                  </a:moveTo>
                  <a:cubicBezTo>
                    <a:pt x="180" y="105"/>
                    <a:pt x="180" y="105"/>
                    <a:pt x="180" y="105"/>
                  </a:cubicBezTo>
                  <a:cubicBezTo>
                    <a:pt x="182" y="108"/>
                    <a:pt x="186" y="105"/>
                    <a:pt x="189" y="104"/>
                  </a:cubicBezTo>
                  <a:cubicBezTo>
                    <a:pt x="190" y="102"/>
                    <a:pt x="191" y="100"/>
                    <a:pt x="189" y="99"/>
                  </a:cubicBezTo>
                  <a:cubicBezTo>
                    <a:pt x="188" y="104"/>
                    <a:pt x="179" y="97"/>
                    <a:pt x="180" y="105"/>
                  </a:cubicBezTo>
                  <a:close/>
                  <a:moveTo>
                    <a:pt x="227" y="119"/>
                  </a:moveTo>
                  <a:cubicBezTo>
                    <a:pt x="227" y="119"/>
                    <a:pt x="227" y="119"/>
                    <a:pt x="227" y="119"/>
                  </a:cubicBezTo>
                  <a:cubicBezTo>
                    <a:pt x="231" y="119"/>
                    <a:pt x="237" y="114"/>
                    <a:pt x="235" y="111"/>
                  </a:cubicBezTo>
                  <a:cubicBezTo>
                    <a:pt x="233" y="115"/>
                    <a:pt x="228" y="114"/>
                    <a:pt x="227" y="119"/>
                  </a:cubicBezTo>
                  <a:close/>
                  <a:moveTo>
                    <a:pt x="21" y="76"/>
                  </a:moveTo>
                  <a:cubicBezTo>
                    <a:pt x="21" y="76"/>
                    <a:pt x="21" y="76"/>
                    <a:pt x="21" y="76"/>
                  </a:cubicBezTo>
                  <a:cubicBezTo>
                    <a:pt x="28" y="75"/>
                    <a:pt x="24" y="70"/>
                    <a:pt x="21" y="76"/>
                  </a:cubicBezTo>
                  <a:close/>
                  <a:moveTo>
                    <a:pt x="178" y="113"/>
                  </a:moveTo>
                  <a:cubicBezTo>
                    <a:pt x="178" y="113"/>
                    <a:pt x="178" y="113"/>
                    <a:pt x="178" y="113"/>
                  </a:cubicBezTo>
                  <a:cubicBezTo>
                    <a:pt x="182" y="115"/>
                    <a:pt x="184" y="113"/>
                    <a:pt x="185" y="111"/>
                  </a:cubicBezTo>
                  <a:cubicBezTo>
                    <a:pt x="182" y="109"/>
                    <a:pt x="178" y="109"/>
                    <a:pt x="178" y="113"/>
                  </a:cubicBezTo>
                  <a:close/>
                  <a:moveTo>
                    <a:pt x="177" y="120"/>
                  </a:moveTo>
                  <a:cubicBezTo>
                    <a:pt x="177" y="120"/>
                    <a:pt x="177" y="120"/>
                    <a:pt x="177" y="120"/>
                  </a:cubicBezTo>
                  <a:cubicBezTo>
                    <a:pt x="182" y="118"/>
                    <a:pt x="191" y="123"/>
                    <a:pt x="192" y="115"/>
                  </a:cubicBezTo>
                  <a:cubicBezTo>
                    <a:pt x="187" y="117"/>
                    <a:pt x="178" y="112"/>
                    <a:pt x="177" y="120"/>
                  </a:cubicBezTo>
                  <a:close/>
                  <a:moveTo>
                    <a:pt x="20" y="87"/>
                  </a:moveTo>
                  <a:cubicBezTo>
                    <a:pt x="20" y="87"/>
                    <a:pt x="20" y="87"/>
                    <a:pt x="20" y="87"/>
                  </a:cubicBezTo>
                  <a:cubicBezTo>
                    <a:pt x="14" y="92"/>
                    <a:pt x="27" y="90"/>
                    <a:pt x="20" y="87"/>
                  </a:cubicBezTo>
                  <a:close/>
                  <a:moveTo>
                    <a:pt x="172" y="127"/>
                  </a:moveTo>
                  <a:cubicBezTo>
                    <a:pt x="172" y="127"/>
                    <a:pt x="172" y="127"/>
                    <a:pt x="172" y="127"/>
                  </a:cubicBezTo>
                  <a:cubicBezTo>
                    <a:pt x="170" y="131"/>
                    <a:pt x="175" y="131"/>
                    <a:pt x="175" y="133"/>
                  </a:cubicBezTo>
                  <a:cubicBezTo>
                    <a:pt x="172" y="134"/>
                    <a:pt x="169" y="135"/>
                    <a:pt x="169" y="139"/>
                  </a:cubicBezTo>
                  <a:cubicBezTo>
                    <a:pt x="176" y="142"/>
                    <a:pt x="177" y="135"/>
                    <a:pt x="184" y="138"/>
                  </a:cubicBezTo>
                  <a:cubicBezTo>
                    <a:pt x="184" y="136"/>
                    <a:pt x="185" y="134"/>
                    <a:pt x="185" y="133"/>
                  </a:cubicBezTo>
                  <a:cubicBezTo>
                    <a:pt x="182" y="130"/>
                    <a:pt x="178" y="135"/>
                    <a:pt x="177" y="131"/>
                  </a:cubicBezTo>
                  <a:cubicBezTo>
                    <a:pt x="183" y="130"/>
                    <a:pt x="189" y="131"/>
                    <a:pt x="190" y="123"/>
                  </a:cubicBezTo>
                  <a:cubicBezTo>
                    <a:pt x="183" y="123"/>
                    <a:pt x="176" y="123"/>
                    <a:pt x="172" y="127"/>
                  </a:cubicBezTo>
                  <a:close/>
                  <a:moveTo>
                    <a:pt x="28" y="96"/>
                  </a:moveTo>
                  <a:cubicBezTo>
                    <a:pt x="28" y="96"/>
                    <a:pt x="28" y="96"/>
                    <a:pt x="28" y="96"/>
                  </a:cubicBezTo>
                  <a:cubicBezTo>
                    <a:pt x="28" y="94"/>
                    <a:pt x="31" y="96"/>
                    <a:pt x="31" y="93"/>
                  </a:cubicBezTo>
                  <a:cubicBezTo>
                    <a:pt x="29" y="91"/>
                    <a:pt x="24" y="95"/>
                    <a:pt x="28" y="96"/>
                  </a:cubicBezTo>
                  <a:close/>
                  <a:moveTo>
                    <a:pt x="32" y="97"/>
                  </a:moveTo>
                  <a:cubicBezTo>
                    <a:pt x="32" y="97"/>
                    <a:pt x="32" y="97"/>
                    <a:pt x="32" y="97"/>
                  </a:cubicBezTo>
                  <a:cubicBezTo>
                    <a:pt x="30" y="101"/>
                    <a:pt x="35" y="101"/>
                    <a:pt x="37" y="103"/>
                  </a:cubicBezTo>
                  <a:cubicBezTo>
                    <a:pt x="40" y="97"/>
                    <a:pt x="35" y="95"/>
                    <a:pt x="32" y="97"/>
                  </a:cubicBezTo>
                  <a:close/>
                  <a:moveTo>
                    <a:pt x="163" y="134"/>
                  </a:moveTo>
                  <a:cubicBezTo>
                    <a:pt x="163" y="134"/>
                    <a:pt x="163" y="134"/>
                    <a:pt x="163" y="134"/>
                  </a:cubicBezTo>
                  <a:cubicBezTo>
                    <a:pt x="166" y="135"/>
                    <a:pt x="167" y="132"/>
                    <a:pt x="168" y="129"/>
                  </a:cubicBezTo>
                  <a:cubicBezTo>
                    <a:pt x="166" y="129"/>
                    <a:pt x="165" y="129"/>
                    <a:pt x="164" y="128"/>
                  </a:cubicBezTo>
                  <a:cubicBezTo>
                    <a:pt x="163" y="132"/>
                    <a:pt x="161" y="131"/>
                    <a:pt x="163" y="134"/>
                  </a:cubicBezTo>
                  <a:close/>
                  <a:moveTo>
                    <a:pt x="46" y="108"/>
                  </a:moveTo>
                  <a:cubicBezTo>
                    <a:pt x="46" y="108"/>
                    <a:pt x="46" y="108"/>
                    <a:pt x="46" y="108"/>
                  </a:cubicBezTo>
                  <a:cubicBezTo>
                    <a:pt x="47" y="109"/>
                    <a:pt x="48" y="109"/>
                    <a:pt x="49" y="109"/>
                  </a:cubicBezTo>
                  <a:cubicBezTo>
                    <a:pt x="49" y="108"/>
                    <a:pt x="49" y="107"/>
                    <a:pt x="49" y="106"/>
                  </a:cubicBezTo>
                  <a:cubicBezTo>
                    <a:pt x="48" y="106"/>
                    <a:pt x="47" y="106"/>
                    <a:pt x="46" y="106"/>
                  </a:cubicBezTo>
                  <a:cubicBezTo>
                    <a:pt x="46" y="107"/>
                    <a:pt x="46" y="108"/>
                    <a:pt x="46" y="108"/>
                  </a:cubicBezTo>
                  <a:close/>
                  <a:moveTo>
                    <a:pt x="162" y="153"/>
                  </a:moveTo>
                  <a:cubicBezTo>
                    <a:pt x="162" y="153"/>
                    <a:pt x="162" y="153"/>
                    <a:pt x="162" y="153"/>
                  </a:cubicBezTo>
                  <a:cubicBezTo>
                    <a:pt x="170" y="153"/>
                    <a:pt x="185" y="150"/>
                    <a:pt x="179" y="140"/>
                  </a:cubicBezTo>
                  <a:cubicBezTo>
                    <a:pt x="173" y="143"/>
                    <a:pt x="160" y="144"/>
                    <a:pt x="162" y="153"/>
                  </a:cubicBezTo>
                  <a:close/>
                  <a:moveTo>
                    <a:pt x="154" y="154"/>
                  </a:moveTo>
                  <a:cubicBezTo>
                    <a:pt x="154" y="154"/>
                    <a:pt x="154" y="154"/>
                    <a:pt x="154" y="154"/>
                  </a:cubicBezTo>
                  <a:cubicBezTo>
                    <a:pt x="155" y="153"/>
                    <a:pt x="159" y="150"/>
                    <a:pt x="155" y="149"/>
                  </a:cubicBezTo>
                  <a:cubicBezTo>
                    <a:pt x="155" y="150"/>
                    <a:pt x="151" y="153"/>
                    <a:pt x="154" y="154"/>
                  </a:cubicBezTo>
                  <a:close/>
                  <a:moveTo>
                    <a:pt x="156" y="160"/>
                  </a:moveTo>
                  <a:cubicBezTo>
                    <a:pt x="156" y="160"/>
                    <a:pt x="156" y="160"/>
                    <a:pt x="156" y="160"/>
                  </a:cubicBezTo>
                  <a:cubicBezTo>
                    <a:pt x="162" y="163"/>
                    <a:pt x="165" y="155"/>
                    <a:pt x="168" y="160"/>
                  </a:cubicBezTo>
                  <a:cubicBezTo>
                    <a:pt x="163" y="166"/>
                    <a:pt x="150" y="162"/>
                    <a:pt x="147" y="171"/>
                  </a:cubicBezTo>
                  <a:cubicBezTo>
                    <a:pt x="153" y="172"/>
                    <a:pt x="157" y="164"/>
                    <a:pt x="162" y="170"/>
                  </a:cubicBezTo>
                  <a:cubicBezTo>
                    <a:pt x="165" y="164"/>
                    <a:pt x="172" y="163"/>
                    <a:pt x="174" y="155"/>
                  </a:cubicBezTo>
                  <a:cubicBezTo>
                    <a:pt x="167" y="155"/>
                    <a:pt x="159" y="154"/>
                    <a:pt x="156" y="160"/>
                  </a:cubicBezTo>
                  <a:close/>
                  <a:moveTo>
                    <a:pt x="146" y="163"/>
                  </a:moveTo>
                  <a:cubicBezTo>
                    <a:pt x="146" y="163"/>
                    <a:pt x="146" y="163"/>
                    <a:pt x="146" y="163"/>
                  </a:cubicBezTo>
                  <a:cubicBezTo>
                    <a:pt x="149" y="165"/>
                    <a:pt x="150" y="161"/>
                    <a:pt x="151" y="159"/>
                  </a:cubicBezTo>
                  <a:cubicBezTo>
                    <a:pt x="147" y="158"/>
                    <a:pt x="144" y="161"/>
                    <a:pt x="146" y="163"/>
                  </a:cubicBezTo>
                  <a:close/>
                  <a:moveTo>
                    <a:pt x="118" y="229"/>
                  </a:moveTo>
                  <a:cubicBezTo>
                    <a:pt x="118" y="229"/>
                    <a:pt x="118" y="229"/>
                    <a:pt x="118" y="229"/>
                  </a:cubicBezTo>
                  <a:cubicBezTo>
                    <a:pt x="128" y="228"/>
                    <a:pt x="126" y="210"/>
                    <a:pt x="130" y="200"/>
                  </a:cubicBezTo>
                  <a:cubicBezTo>
                    <a:pt x="130" y="199"/>
                    <a:pt x="129" y="199"/>
                    <a:pt x="127" y="198"/>
                  </a:cubicBezTo>
                  <a:cubicBezTo>
                    <a:pt x="119" y="203"/>
                    <a:pt x="119" y="218"/>
                    <a:pt x="118" y="229"/>
                  </a:cubicBezTo>
                  <a:close/>
                  <a:moveTo>
                    <a:pt x="76" y="217"/>
                  </a:moveTo>
                  <a:cubicBezTo>
                    <a:pt x="76" y="217"/>
                    <a:pt x="76" y="217"/>
                    <a:pt x="76" y="217"/>
                  </a:cubicBezTo>
                  <a:cubicBezTo>
                    <a:pt x="80" y="221"/>
                    <a:pt x="87" y="222"/>
                    <a:pt x="93" y="225"/>
                  </a:cubicBezTo>
                  <a:cubicBezTo>
                    <a:pt x="98" y="219"/>
                    <a:pt x="100" y="209"/>
                    <a:pt x="102" y="199"/>
                  </a:cubicBezTo>
                  <a:cubicBezTo>
                    <a:pt x="97" y="196"/>
                    <a:pt x="88" y="194"/>
                    <a:pt x="82" y="192"/>
                  </a:cubicBezTo>
                  <a:cubicBezTo>
                    <a:pt x="80" y="200"/>
                    <a:pt x="78" y="209"/>
                    <a:pt x="76" y="217"/>
                  </a:cubicBezTo>
                  <a:close/>
                  <a:moveTo>
                    <a:pt x="105" y="227"/>
                  </a:moveTo>
                  <a:cubicBezTo>
                    <a:pt x="105" y="227"/>
                    <a:pt x="105" y="227"/>
                    <a:pt x="105" y="227"/>
                  </a:cubicBezTo>
                  <a:cubicBezTo>
                    <a:pt x="106" y="222"/>
                    <a:pt x="103" y="221"/>
                    <a:pt x="100" y="219"/>
                  </a:cubicBezTo>
                  <a:cubicBezTo>
                    <a:pt x="98" y="224"/>
                    <a:pt x="99" y="227"/>
                    <a:pt x="105" y="227"/>
                  </a:cubicBezTo>
                  <a:close/>
                  <a:moveTo>
                    <a:pt x="131" y="237"/>
                  </a:moveTo>
                  <a:cubicBezTo>
                    <a:pt x="131" y="237"/>
                    <a:pt x="131" y="237"/>
                    <a:pt x="131" y="237"/>
                  </a:cubicBezTo>
                  <a:cubicBezTo>
                    <a:pt x="132" y="235"/>
                    <a:pt x="133" y="234"/>
                    <a:pt x="134" y="232"/>
                  </a:cubicBezTo>
                  <a:cubicBezTo>
                    <a:pt x="133" y="230"/>
                    <a:pt x="131" y="229"/>
                    <a:pt x="128" y="229"/>
                  </a:cubicBezTo>
                  <a:cubicBezTo>
                    <a:pt x="127" y="233"/>
                    <a:pt x="129" y="235"/>
                    <a:pt x="131" y="237"/>
                  </a:cubicBezTo>
                  <a:close/>
                  <a:moveTo>
                    <a:pt x="61" y="232"/>
                  </a:moveTo>
                  <a:cubicBezTo>
                    <a:pt x="61" y="232"/>
                    <a:pt x="61" y="232"/>
                    <a:pt x="61" y="232"/>
                  </a:cubicBezTo>
                  <a:cubicBezTo>
                    <a:pt x="67" y="232"/>
                    <a:pt x="71" y="227"/>
                    <a:pt x="75" y="224"/>
                  </a:cubicBezTo>
                  <a:cubicBezTo>
                    <a:pt x="70" y="225"/>
                    <a:pt x="64" y="226"/>
                    <a:pt x="61" y="232"/>
                  </a:cubicBezTo>
                  <a:close/>
                  <a:moveTo>
                    <a:pt x="64" y="240"/>
                  </a:moveTo>
                  <a:cubicBezTo>
                    <a:pt x="64" y="240"/>
                    <a:pt x="64" y="240"/>
                    <a:pt x="64" y="240"/>
                  </a:cubicBezTo>
                  <a:cubicBezTo>
                    <a:pt x="69" y="235"/>
                    <a:pt x="76" y="232"/>
                    <a:pt x="81" y="227"/>
                  </a:cubicBezTo>
                  <a:cubicBezTo>
                    <a:pt x="81" y="225"/>
                    <a:pt x="81" y="225"/>
                    <a:pt x="79" y="225"/>
                  </a:cubicBezTo>
                  <a:cubicBezTo>
                    <a:pt x="76" y="232"/>
                    <a:pt x="62" y="231"/>
                    <a:pt x="64" y="240"/>
                  </a:cubicBezTo>
                  <a:close/>
                  <a:moveTo>
                    <a:pt x="77" y="242"/>
                  </a:moveTo>
                  <a:cubicBezTo>
                    <a:pt x="77" y="242"/>
                    <a:pt x="77" y="242"/>
                    <a:pt x="77" y="242"/>
                  </a:cubicBezTo>
                  <a:cubicBezTo>
                    <a:pt x="86" y="241"/>
                    <a:pt x="93" y="237"/>
                    <a:pt x="99" y="230"/>
                  </a:cubicBezTo>
                  <a:cubicBezTo>
                    <a:pt x="89" y="231"/>
                    <a:pt x="83" y="236"/>
                    <a:pt x="77" y="242"/>
                  </a:cubicBezTo>
                  <a:close/>
                  <a:moveTo>
                    <a:pt x="130" y="238"/>
                  </a:moveTo>
                  <a:cubicBezTo>
                    <a:pt x="130" y="238"/>
                    <a:pt x="130" y="238"/>
                    <a:pt x="130" y="238"/>
                  </a:cubicBezTo>
                  <a:cubicBezTo>
                    <a:pt x="130" y="239"/>
                    <a:pt x="130" y="240"/>
                    <a:pt x="130" y="241"/>
                  </a:cubicBezTo>
                  <a:cubicBezTo>
                    <a:pt x="133" y="243"/>
                    <a:pt x="135" y="237"/>
                    <a:pt x="132" y="237"/>
                  </a:cubicBezTo>
                  <a:cubicBezTo>
                    <a:pt x="132" y="238"/>
                    <a:pt x="131" y="238"/>
                    <a:pt x="130" y="238"/>
                  </a:cubicBezTo>
                  <a:close/>
                  <a:moveTo>
                    <a:pt x="111" y="242"/>
                  </a:moveTo>
                  <a:cubicBezTo>
                    <a:pt x="111" y="242"/>
                    <a:pt x="111" y="242"/>
                    <a:pt x="111" y="242"/>
                  </a:cubicBezTo>
                  <a:cubicBezTo>
                    <a:pt x="112" y="245"/>
                    <a:pt x="110" y="249"/>
                    <a:pt x="114" y="250"/>
                  </a:cubicBezTo>
                  <a:cubicBezTo>
                    <a:pt x="118" y="245"/>
                    <a:pt x="119" y="243"/>
                    <a:pt x="122" y="236"/>
                  </a:cubicBezTo>
                  <a:cubicBezTo>
                    <a:pt x="117" y="236"/>
                    <a:pt x="115" y="240"/>
                    <a:pt x="111" y="242"/>
                  </a:cubicBezTo>
                  <a:close/>
                  <a:moveTo>
                    <a:pt x="91" y="248"/>
                  </a:moveTo>
                  <a:cubicBezTo>
                    <a:pt x="91" y="248"/>
                    <a:pt x="91" y="248"/>
                    <a:pt x="91" y="248"/>
                  </a:cubicBezTo>
                  <a:cubicBezTo>
                    <a:pt x="97" y="249"/>
                    <a:pt x="100" y="246"/>
                    <a:pt x="102" y="242"/>
                  </a:cubicBezTo>
                  <a:cubicBezTo>
                    <a:pt x="104" y="241"/>
                    <a:pt x="113" y="236"/>
                    <a:pt x="107" y="235"/>
                  </a:cubicBezTo>
                  <a:cubicBezTo>
                    <a:pt x="102" y="239"/>
                    <a:pt x="94" y="240"/>
                    <a:pt x="91" y="248"/>
                  </a:cubicBezTo>
                  <a:close/>
                  <a:moveTo>
                    <a:pt x="69" y="241"/>
                  </a:moveTo>
                  <a:cubicBezTo>
                    <a:pt x="69" y="241"/>
                    <a:pt x="69" y="241"/>
                    <a:pt x="69" y="241"/>
                  </a:cubicBezTo>
                  <a:cubicBezTo>
                    <a:pt x="74" y="240"/>
                    <a:pt x="81" y="235"/>
                    <a:pt x="80" y="232"/>
                  </a:cubicBezTo>
                  <a:cubicBezTo>
                    <a:pt x="77" y="235"/>
                    <a:pt x="71" y="235"/>
                    <a:pt x="69" y="241"/>
                  </a:cubicBezTo>
                  <a:close/>
                  <a:moveTo>
                    <a:pt x="134" y="257"/>
                  </a:moveTo>
                  <a:cubicBezTo>
                    <a:pt x="134" y="257"/>
                    <a:pt x="134" y="257"/>
                    <a:pt x="134" y="257"/>
                  </a:cubicBezTo>
                  <a:cubicBezTo>
                    <a:pt x="141" y="258"/>
                    <a:pt x="141" y="248"/>
                    <a:pt x="139" y="244"/>
                  </a:cubicBezTo>
                  <a:cubicBezTo>
                    <a:pt x="138" y="250"/>
                    <a:pt x="134" y="251"/>
                    <a:pt x="134" y="257"/>
                  </a:cubicBezTo>
                  <a:close/>
                  <a:moveTo>
                    <a:pt x="103" y="250"/>
                  </a:moveTo>
                  <a:cubicBezTo>
                    <a:pt x="103" y="250"/>
                    <a:pt x="103" y="250"/>
                    <a:pt x="103" y="250"/>
                  </a:cubicBezTo>
                  <a:cubicBezTo>
                    <a:pt x="103" y="248"/>
                    <a:pt x="107" y="249"/>
                    <a:pt x="107" y="246"/>
                  </a:cubicBezTo>
                  <a:cubicBezTo>
                    <a:pt x="105" y="245"/>
                    <a:pt x="104" y="245"/>
                    <a:pt x="103" y="245"/>
                  </a:cubicBezTo>
                  <a:cubicBezTo>
                    <a:pt x="102" y="247"/>
                    <a:pt x="101" y="250"/>
                    <a:pt x="103" y="250"/>
                  </a:cubicBezTo>
                  <a:close/>
                  <a:moveTo>
                    <a:pt x="120" y="254"/>
                  </a:moveTo>
                  <a:cubicBezTo>
                    <a:pt x="120" y="254"/>
                    <a:pt x="120" y="254"/>
                    <a:pt x="120" y="254"/>
                  </a:cubicBezTo>
                  <a:cubicBezTo>
                    <a:pt x="122" y="254"/>
                    <a:pt x="123" y="254"/>
                    <a:pt x="124" y="255"/>
                  </a:cubicBezTo>
                  <a:cubicBezTo>
                    <a:pt x="124" y="253"/>
                    <a:pt x="125" y="252"/>
                    <a:pt x="125" y="251"/>
                  </a:cubicBezTo>
                  <a:cubicBezTo>
                    <a:pt x="124" y="250"/>
                    <a:pt x="122" y="250"/>
                    <a:pt x="121" y="250"/>
                  </a:cubicBezTo>
                  <a:cubicBezTo>
                    <a:pt x="121" y="251"/>
                    <a:pt x="120" y="252"/>
                    <a:pt x="120" y="254"/>
                  </a:cubicBezTo>
                  <a:close/>
                  <a:moveTo>
                    <a:pt x="123" y="276"/>
                  </a:moveTo>
                  <a:cubicBezTo>
                    <a:pt x="123" y="276"/>
                    <a:pt x="123" y="276"/>
                    <a:pt x="123" y="276"/>
                  </a:cubicBezTo>
                  <a:cubicBezTo>
                    <a:pt x="116" y="274"/>
                    <a:pt x="110" y="269"/>
                    <a:pt x="105" y="276"/>
                  </a:cubicBezTo>
                  <a:cubicBezTo>
                    <a:pt x="114" y="277"/>
                    <a:pt x="122" y="279"/>
                    <a:pt x="131" y="281"/>
                  </a:cubicBezTo>
                  <a:cubicBezTo>
                    <a:pt x="131" y="278"/>
                    <a:pt x="133" y="273"/>
                    <a:pt x="129" y="272"/>
                  </a:cubicBezTo>
                  <a:cubicBezTo>
                    <a:pt x="127" y="274"/>
                    <a:pt x="125" y="276"/>
                    <a:pt x="123" y="276"/>
                  </a:cubicBezTo>
                  <a:close/>
                  <a:moveTo>
                    <a:pt x="143" y="264"/>
                  </a:moveTo>
                  <a:cubicBezTo>
                    <a:pt x="143" y="264"/>
                    <a:pt x="143" y="264"/>
                    <a:pt x="143" y="264"/>
                  </a:cubicBezTo>
                  <a:cubicBezTo>
                    <a:pt x="141" y="269"/>
                    <a:pt x="136" y="268"/>
                    <a:pt x="135" y="275"/>
                  </a:cubicBezTo>
                  <a:cubicBezTo>
                    <a:pt x="142" y="275"/>
                    <a:pt x="143" y="267"/>
                    <a:pt x="147" y="264"/>
                  </a:cubicBezTo>
                  <a:cubicBezTo>
                    <a:pt x="147" y="260"/>
                    <a:pt x="144" y="258"/>
                    <a:pt x="140" y="257"/>
                  </a:cubicBezTo>
                  <a:cubicBezTo>
                    <a:pt x="138" y="265"/>
                    <a:pt x="130" y="265"/>
                    <a:pt x="126" y="272"/>
                  </a:cubicBezTo>
                  <a:cubicBezTo>
                    <a:pt x="134" y="273"/>
                    <a:pt x="139" y="262"/>
                    <a:pt x="143" y="264"/>
                  </a:cubicBezTo>
                  <a:close/>
                  <a:moveTo>
                    <a:pt x="28" y="246"/>
                  </a:moveTo>
                  <a:cubicBezTo>
                    <a:pt x="28" y="246"/>
                    <a:pt x="28" y="246"/>
                    <a:pt x="28" y="246"/>
                  </a:cubicBezTo>
                  <a:cubicBezTo>
                    <a:pt x="33" y="246"/>
                    <a:pt x="37" y="244"/>
                    <a:pt x="40" y="240"/>
                  </a:cubicBezTo>
                  <a:cubicBezTo>
                    <a:pt x="37" y="238"/>
                    <a:pt x="28" y="239"/>
                    <a:pt x="28" y="246"/>
                  </a:cubicBezTo>
                  <a:close/>
                  <a:moveTo>
                    <a:pt x="29" y="255"/>
                  </a:moveTo>
                  <a:cubicBezTo>
                    <a:pt x="29" y="255"/>
                    <a:pt x="29" y="255"/>
                    <a:pt x="29" y="255"/>
                  </a:cubicBezTo>
                  <a:cubicBezTo>
                    <a:pt x="37" y="251"/>
                    <a:pt x="47" y="250"/>
                    <a:pt x="51" y="241"/>
                  </a:cubicBezTo>
                  <a:cubicBezTo>
                    <a:pt x="42" y="243"/>
                    <a:pt x="33" y="246"/>
                    <a:pt x="29" y="255"/>
                  </a:cubicBezTo>
                  <a:close/>
                  <a:moveTo>
                    <a:pt x="37" y="256"/>
                  </a:moveTo>
                  <a:cubicBezTo>
                    <a:pt x="37" y="256"/>
                    <a:pt x="37" y="256"/>
                    <a:pt x="37" y="256"/>
                  </a:cubicBezTo>
                  <a:cubicBezTo>
                    <a:pt x="46" y="256"/>
                    <a:pt x="55" y="254"/>
                    <a:pt x="60" y="246"/>
                  </a:cubicBezTo>
                  <a:cubicBezTo>
                    <a:pt x="49" y="245"/>
                    <a:pt x="44" y="252"/>
                    <a:pt x="37" y="256"/>
                  </a:cubicBezTo>
                  <a:close/>
                  <a:moveTo>
                    <a:pt x="46" y="265"/>
                  </a:moveTo>
                  <a:cubicBezTo>
                    <a:pt x="46" y="265"/>
                    <a:pt x="46" y="265"/>
                    <a:pt x="46" y="265"/>
                  </a:cubicBezTo>
                  <a:cubicBezTo>
                    <a:pt x="51" y="268"/>
                    <a:pt x="66" y="272"/>
                    <a:pt x="63" y="263"/>
                  </a:cubicBezTo>
                  <a:cubicBezTo>
                    <a:pt x="58" y="267"/>
                    <a:pt x="51" y="257"/>
                    <a:pt x="46" y="265"/>
                  </a:cubicBezTo>
                  <a:close/>
                  <a:moveTo>
                    <a:pt x="70" y="248"/>
                  </a:moveTo>
                  <a:cubicBezTo>
                    <a:pt x="70" y="248"/>
                    <a:pt x="70" y="248"/>
                    <a:pt x="70" y="248"/>
                  </a:cubicBezTo>
                  <a:cubicBezTo>
                    <a:pt x="61" y="249"/>
                    <a:pt x="54" y="254"/>
                    <a:pt x="47" y="260"/>
                  </a:cubicBezTo>
                  <a:cubicBezTo>
                    <a:pt x="57" y="260"/>
                    <a:pt x="68" y="254"/>
                    <a:pt x="70" y="248"/>
                  </a:cubicBezTo>
                  <a:close/>
                  <a:moveTo>
                    <a:pt x="62" y="260"/>
                  </a:moveTo>
                  <a:cubicBezTo>
                    <a:pt x="62" y="260"/>
                    <a:pt x="62" y="260"/>
                    <a:pt x="62" y="260"/>
                  </a:cubicBezTo>
                  <a:cubicBezTo>
                    <a:pt x="71" y="261"/>
                    <a:pt x="77" y="257"/>
                    <a:pt x="82" y="252"/>
                  </a:cubicBezTo>
                  <a:cubicBezTo>
                    <a:pt x="75" y="247"/>
                    <a:pt x="68" y="257"/>
                    <a:pt x="62" y="260"/>
                  </a:cubicBezTo>
                  <a:close/>
                  <a:moveTo>
                    <a:pt x="69" y="267"/>
                  </a:moveTo>
                  <a:cubicBezTo>
                    <a:pt x="69" y="267"/>
                    <a:pt x="69" y="267"/>
                    <a:pt x="69" y="267"/>
                  </a:cubicBezTo>
                  <a:cubicBezTo>
                    <a:pt x="78" y="264"/>
                    <a:pt x="89" y="263"/>
                    <a:pt x="94" y="253"/>
                  </a:cubicBezTo>
                  <a:cubicBezTo>
                    <a:pt x="83" y="253"/>
                    <a:pt x="75" y="258"/>
                    <a:pt x="69" y="267"/>
                  </a:cubicBezTo>
                  <a:close/>
                  <a:moveTo>
                    <a:pt x="88" y="274"/>
                  </a:moveTo>
                  <a:cubicBezTo>
                    <a:pt x="88" y="274"/>
                    <a:pt x="88" y="274"/>
                    <a:pt x="88" y="274"/>
                  </a:cubicBezTo>
                  <a:cubicBezTo>
                    <a:pt x="96" y="277"/>
                    <a:pt x="98" y="270"/>
                    <a:pt x="99" y="263"/>
                  </a:cubicBezTo>
                  <a:cubicBezTo>
                    <a:pt x="103" y="262"/>
                    <a:pt x="108" y="261"/>
                    <a:pt x="110" y="256"/>
                  </a:cubicBezTo>
                  <a:cubicBezTo>
                    <a:pt x="96" y="253"/>
                    <a:pt x="89" y="261"/>
                    <a:pt x="82" y="270"/>
                  </a:cubicBezTo>
                  <a:cubicBezTo>
                    <a:pt x="89" y="270"/>
                    <a:pt x="91" y="265"/>
                    <a:pt x="97" y="266"/>
                  </a:cubicBezTo>
                  <a:cubicBezTo>
                    <a:pt x="94" y="268"/>
                    <a:pt x="89" y="267"/>
                    <a:pt x="88" y="274"/>
                  </a:cubicBezTo>
                  <a:close/>
                  <a:moveTo>
                    <a:pt x="100" y="272"/>
                  </a:moveTo>
                  <a:cubicBezTo>
                    <a:pt x="100" y="272"/>
                    <a:pt x="100" y="272"/>
                    <a:pt x="100" y="272"/>
                  </a:cubicBezTo>
                  <a:cubicBezTo>
                    <a:pt x="110" y="272"/>
                    <a:pt x="117" y="266"/>
                    <a:pt x="122" y="258"/>
                  </a:cubicBezTo>
                  <a:cubicBezTo>
                    <a:pt x="110" y="257"/>
                    <a:pt x="105" y="265"/>
                    <a:pt x="100" y="272"/>
                  </a:cubicBezTo>
                  <a:close/>
                  <a:moveTo>
                    <a:pt x="117" y="270"/>
                  </a:moveTo>
                  <a:cubicBezTo>
                    <a:pt x="117" y="270"/>
                    <a:pt x="117" y="270"/>
                    <a:pt x="117" y="270"/>
                  </a:cubicBezTo>
                  <a:cubicBezTo>
                    <a:pt x="119" y="274"/>
                    <a:pt x="128" y="266"/>
                    <a:pt x="126" y="262"/>
                  </a:cubicBezTo>
                  <a:cubicBezTo>
                    <a:pt x="123" y="265"/>
                    <a:pt x="119" y="266"/>
                    <a:pt x="117" y="270"/>
                  </a:cubicBezTo>
                  <a:close/>
                  <a:moveTo>
                    <a:pt x="36" y="262"/>
                  </a:moveTo>
                  <a:cubicBezTo>
                    <a:pt x="36" y="262"/>
                    <a:pt x="36" y="262"/>
                    <a:pt x="36" y="262"/>
                  </a:cubicBezTo>
                  <a:cubicBezTo>
                    <a:pt x="37" y="262"/>
                    <a:pt x="38" y="264"/>
                    <a:pt x="41" y="264"/>
                  </a:cubicBezTo>
                  <a:cubicBezTo>
                    <a:pt x="41" y="262"/>
                    <a:pt x="41" y="260"/>
                    <a:pt x="42" y="259"/>
                  </a:cubicBezTo>
                  <a:cubicBezTo>
                    <a:pt x="38" y="258"/>
                    <a:pt x="37" y="260"/>
                    <a:pt x="36" y="262"/>
                  </a:cubicBezTo>
                  <a:close/>
                  <a:moveTo>
                    <a:pt x="73" y="270"/>
                  </a:moveTo>
                  <a:cubicBezTo>
                    <a:pt x="73" y="270"/>
                    <a:pt x="73" y="270"/>
                    <a:pt x="73" y="270"/>
                  </a:cubicBezTo>
                  <a:cubicBezTo>
                    <a:pt x="74" y="271"/>
                    <a:pt x="75" y="271"/>
                    <a:pt x="76" y="271"/>
                  </a:cubicBezTo>
                  <a:cubicBezTo>
                    <a:pt x="77" y="270"/>
                    <a:pt x="77" y="269"/>
                    <a:pt x="77" y="267"/>
                  </a:cubicBezTo>
                  <a:cubicBezTo>
                    <a:pt x="76" y="267"/>
                    <a:pt x="76" y="267"/>
                    <a:pt x="75" y="267"/>
                  </a:cubicBezTo>
                  <a:cubicBezTo>
                    <a:pt x="74" y="268"/>
                    <a:pt x="73" y="268"/>
                    <a:pt x="73" y="2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72F3F78D-E72B-0C40-8C47-08991D183C37}"/>
              </a:ext>
            </a:extLst>
          </p:cNvPr>
          <p:cNvSpPr/>
          <p:nvPr/>
        </p:nvSpPr>
        <p:spPr>
          <a:xfrm>
            <a:off x="8461932" y="2064574"/>
            <a:ext cx="2499460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C3C3B"/>
                </a:solidFill>
                <a:cs typeface="+mn-ea"/>
                <a:sym typeface="+mn-lt"/>
              </a:rPr>
              <a:t>使用清单文件创建资源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E9F704C-747E-4C48-8C55-9712F63EDD55}"/>
              </a:ext>
            </a:extLst>
          </p:cNvPr>
          <p:cNvSpPr/>
          <p:nvPr/>
        </p:nvSpPr>
        <p:spPr>
          <a:xfrm>
            <a:off x="8195003" y="4282114"/>
            <a:ext cx="1819351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C3C3B"/>
                </a:solidFill>
                <a:cs typeface="+mn-ea"/>
                <a:sym typeface="+mn-lt"/>
              </a:rPr>
              <a:t>定位集群问题</a:t>
            </a:r>
          </a:p>
        </p:txBody>
      </p:sp>
      <p:grpSp>
        <p:nvGrpSpPr>
          <p:cNvPr id="36" name="Group 74">
            <a:extLst>
              <a:ext uri="{FF2B5EF4-FFF2-40B4-BE49-F238E27FC236}">
                <a16:creationId xmlns:a16="http://schemas.microsoft.com/office/drawing/2014/main" id="{6AD993B4-B79E-D943-AEA1-E7A616DC6B0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33938" y="3865739"/>
            <a:ext cx="1217084" cy="1321652"/>
            <a:chOff x="-1122" y="-104"/>
            <a:chExt cx="710" cy="771"/>
          </a:xfrm>
          <a:solidFill>
            <a:srgbClr val="20558B"/>
          </a:solidFill>
        </p:grpSpPr>
        <p:sp>
          <p:nvSpPr>
            <p:cNvPr id="37" name="Freeform 75">
              <a:extLst>
                <a:ext uri="{FF2B5EF4-FFF2-40B4-BE49-F238E27FC236}">
                  <a16:creationId xmlns:a16="http://schemas.microsoft.com/office/drawing/2014/main" id="{E29F1BBA-0691-C04B-A657-8DB523B6E5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33" y="-28"/>
              <a:ext cx="90" cy="153"/>
            </a:xfrm>
            <a:custGeom>
              <a:avLst/>
              <a:gdLst>
                <a:gd name="T0" fmla="*/ 33 w 33"/>
                <a:gd name="T1" fmla="*/ 6 h 57"/>
                <a:gd name="T2" fmla="*/ 20 w 33"/>
                <a:gd name="T3" fmla="*/ 33 h 57"/>
                <a:gd name="T4" fmla="*/ 8 w 33"/>
                <a:gd name="T5" fmla="*/ 57 h 57"/>
                <a:gd name="T6" fmla="*/ 8 w 33"/>
                <a:gd name="T7" fmla="*/ 0 h 57"/>
                <a:gd name="T8" fmla="*/ 33 w 33"/>
                <a:gd name="T9" fmla="*/ 6 h 57"/>
                <a:gd name="T10" fmla="*/ 12 w 33"/>
                <a:gd name="T11" fmla="*/ 39 h 57"/>
                <a:gd name="T12" fmla="*/ 12 w 33"/>
                <a:gd name="T13" fmla="*/ 39 h 57"/>
                <a:gd name="T14" fmla="*/ 25 w 33"/>
                <a:gd name="T15" fmla="*/ 11 h 57"/>
                <a:gd name="T16" fmla="*/ 13 w 33"/>
                <a:gd name="T17" fmla="*/ 8 h 57"/>
                <a:gd name="T18" fmla="*/ 12 w 33"/>
                <a:gd name="T19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7">
                  <a:moveTo>
                    <a:pt x="33" y="6"/>
                  </a:moveTo>
                  <a:cubicBezTo>
                    <a:pt x="29" y="15"/>
                    <a:pt x="24" y="24"/>
                    <a:pt x="20" y="33"/>
                  </a:cubicBezTo>
                  <a:cubicBezTo>
                    <a:pt x="16" y="42"/>
                    <a:pt x="14" y="51"/>
                    <a:pt x="8" y="57"/>
                  </a:cubicBezTo>
                  <a:cubicBezTo>
                    <a:pt x="0" y="43"/>
                    <a:pt x="6" y="20"/>
                    <a:pt x="8" y="0"/>
                  </a:cubicBezTo>
                  <a:cubicBezTo>
                    <a:pt x="12" y="0"/>
                    <a:pt x="23" y="9"/>
                    <a:pt x="33" y="6"/>
                  </a:cubicBezTo>
                  <a:close/>
                  <a:moveTo>
                    <a:pt x="12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5" y="28"/>
                    <a:pt x="21" y="22"/>
                    <a:pt x="25" y="11"/>
                  </a:cubicBezTo>
                  <a:cubicBezTo>
                    <a:pt x="23" y="9"/>
                    <a:pt x="17" y="9"/>
                    <a:pt x="13" y="8"/>
                  </a:cubicBezTo>
                  <a:cubicBezTo>
                    <a:pt x="10" y="18"/>
                    <a:pt x="6" y="32"/>
                    <a:pt x="1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Freeform 76">
              <a:extLst>
                <a:ext uri="{FF2B5EF4-FFF2-40B4-BE49-F238E27FC236}">
                  <a16:creationId xmlns:a16="http://schemas.microsoft.com/office/drawing/2014/main" id="{E66ECD30-CC9E-6F47-A057-42B40EA0F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22" y="-104"/>
              <a:ext cx="710" cy="771"/>
            </a:xfrm>
            <a:custGeom>
              <a:avLst/>
              <a:gdLst>
                <a:gd name="T0" fmla="*/ 129 w 263"/>
                <a:gd name="T1" fmla="*/ 224 h 286"/>
                <a:gd name="T2" fmla="*/ 69 w 263"/>
                <a:gd name="T3" fmla="*/ 219 h 286"/>
                <a:gd name="T4" fmla="*/ 72 w 263"/>
                <a:gd name="T5" fmla="*/ 0 h 286"/>
                <a:gd name="T6" fmla="*/ 130 w 263"/>
                <a:gd name="T7" fmla="*/ 22 h 286"/>
                <a:gd name="T8" fmla="*/ 71 w 263"/>
                <a:gd name="T9" fmla="*/ 25 h 286"/>
                <a:gd name="T10" fmla="*/ 156 w 263"/>
                <a:gd name="T11" fmla="*/ 171 h 286"/>
                <a:gd name="T12" fmla="*/ 147 w 263"/>
                <a:gd name="T13" fmla="*/ 150 h 286"/>
                <a:gd name="T14" fmla="*/ 158 w 263"/>
                <a:gd name="T15" fmla="*/ 122 h 286"/>
                <a:gd name="T16" fmla="*/ 166 w 263"/>
                <a:gd name="T17" fmla="*/ 97 h 286"/>
                <a:gd name="T18" fmla="*/ 167 w 263"/>
                <a:gd name="T19" fmla="*/ 63 h 286"/>
                <a:gd name="T20" fmla="*/ 190 w 263"/>
                <a:gd name="T21" fmla="*/ 48 h 286"/>
                <a:gd name="T22" fmla="*/ 214 w 263"/>
                <a:gd name="T23" fmla="*/ 57 h 286"/>
                <a:gd name="T24" fmla="*/ 22 w 263"/>
                <a:gd name="T25" fmla="*/ 43 h 286"/>
                <a:gd name="T26" fmla="*/ 185 w 263"/>
                <a:gd name="T27" fmla="*/ 70 h 286"/>
                <a:gd name="T28" fmla="*/ 56 w 263"/>
                <a:gd name="T29" fmla="*/ 37 h 286"/>
                <a:gd name="T30" fmla="*/ 227 w 263"/>
                <a:gd name="T31" fmla="*/ 83 h 286"/>
                <a:gd name="T32" fmla="*/ 200 w 263"/>
                <a:gd name="T33" fmla="*/ 75 h 286"/>
                <a:gd name="T34" fmla="*/ 234 w 263"/>
                <a:gd name="T35" fmla="*/ 89 h 286"/>
                <a:gd name="T36" fmla="*/ 182 w 263"/>
                <a:gd name="T37" fmla="*/ 88 h 286"/>
                <a:gd name="T38" fmla="*/ 228 w 263"/>
                <a:gd name="T39" fmla="*/ 101 h 286"/>
                <a:gd name="T40" fmla="*/ 181 w 263"/>
                <a:gd name="T41" fmla="*/ 90 h 286"/>
                <a:gd name="T42" fmla="*/ 25 w 263"/>
                <a:gd name="T43" fmla="*/ 56 h 286"/>
                <a:gd name="T44" fmla="*/ 180 w 263"/>
                <a:gd name="T45" fmla="*/ 105 h 286"/>
                <a:gd name="T46" fmla="*/ 227 w 263"/>
                <a:gd name="T47" fmla="*/ 119 h 286"/>
                <a:gd name="T48" fmla="*/ 178 w 263"/>
                <a:gd name="T49" fmla="*/ 113 h 286"/>
                <a:gd name="T50" fmla="*/ 192 w 263"/>
                <a:gd name="T51" fmla="*/ 115 h 286"/>
                <a:gd name="T52" fmla="*/ 172 w 263"/>
                <a:gd name="T53" fmla="*/ 127 h 286"/>
                <a:gd name="T54" fmla="*/ 190 w 263"/>
                <a:gd name="T55" fmla="*/ 123 h 286"/>
                <a:gd name="T56" fmla="*/ 32 w 263"/>
                <a:gd name="T57" fmla="*/ 97 h 286"/>
                <a:gd name="T58" fmla="*/ 168 w 263"/>
                <a:gd name="T59" fmla="*/ 129 h 286"/>
                <a:gd name="T60" fmla="*/ 49 w 263"/>
                <a:gd name="T61" fmla="*/ 106 h 286"/>
                <a:gd name="T62" fmla="*/ 162 w 263"/>
                <a:gd name="T63" fmla="*/ 153 h 286"/>
                <a:gd name="T64" fmla="*/ 156 w 263"/>
                <a:gd name="T65" fmla="*/ 160 h 286"/>
                <a:gd name="T66" fmla="*/ 146 w 263"/>
                <a:gd name="T67" fmla="*/ 163 h 286"/>
                <a:gd name="T68" fmla="*/ 130 w 263"/>
                <a:gd name="T69" fmla="*/ 200 h 286"/>
                <a:gd name="T70" fmla="*/ 102 w 263"/>
                <a:gd name="T71" fmla="*/ 199 h 286"/>
                <a:gd name="T72" fmla="*/ 105 w 263"/>
                <a:gd name="T73" fmla="*/ 227 h 286"/>
                <a:gd name="T74" fmla="*/ 61 w 263"/>
                <a:gd name="T75" fmla="*/ 232 h 286"/>
                <a:gd name="T76" fmla="*/ 81 w 263"/>
                <a:gd name="T77" fmla="*/ 227 h 286"/>
                <a:gd name="T78" fmla="*/ 77 w 263"/>
                <a:gd name="T79" fmla="*/ 242 h 286"/>
                <a:gd name="T80" fmla="*/ 111 w 263"/>
                <a:gd name="T81" fmla="*/ 242 h 286"/>
                <a:gd name="T82" fmla="*/ 91 w 263"/>
                <a:gd name="T83" fmla="*/ 248 h 286"/>
                <a:gd name="T84" fmla="*/ 80 w 263"/>
                <a:gd name="T85" fmla="*/ 232 h 286"/>
                <a:gd name="T86" fmla="*/ 103 w 263"/>
                <a:gd name="T87" fmla="*/ 250 h 286"/>
                <a:gd name="T88" fmla="*/ 120 w 263"/>
                <a:gd name="T89" fmla="*/ 254 h 286"/>
                <a:gd name="T90" fmla="*/ 123 w 263"/>
                <a:gd name="T91" fmla="*/ 276 h 286"/>
                <a:gd name="T92" fmla="*/ 143 w 263"/>
                <a:gd name="T93" fmla="*/ 264 h 286"/>
                <a:gd name="T94" fmla="*/ 28 w 263"/>
                <a:gd name="T95" fmla="*/ 246 h 286"/>
                <a:gd name="T96" fmla="*/ 51 w 263"/>
                <a:gd name="T97" fmla="*/ 241 h 286"/>
                <a:gd name="T98" fmla="*/ 46 w 263"/>
                <a:gd name="T99" fmla="*/ 265 h 286"/>
                <a:gd name="T100" fmla="*/ 47 w 263"/>
                <a:gd name="T101" fmla="*/ 260 h 286"/>
                <a:gd name="T102" fmla="*/ 69 w 263"/>
                <a:gd name="T103" fmla="*/ 267 h 286"/>
                <a:gd name="T104" fmla="*/ 99 w 263"/>
                <a:gd name="T105" fmla="*/ 263 h 286"/>
                <a:gd name="T106" fmla="*/ 100 w 263"/>
                <a:gd name="T107" fmla="*/ 272 h 286"/>
                <a:gd name="T108" fmla="*/ 117 w 263"/>
                <a:gd name="T109" fmla="*/ 270 h 286"/>
                <a:gd name="T110" fmla="*/ 73 w 263"/>
                <a:gd name="T111" fmla="*/ 27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3" h="286">
                  <a:moveTo>
                    <a:pt x="214" y="32"/>
                  </a:moveTo>
                  <a:cubicBezTo>
                    <a:pt x="216" y="40"/>
                    <a:pt x="220" y="41"/>
                    <a:pt x="215" y="52"/>
                  </a:cubicBezTo>
                  <a:cubicBezTo>
                    <a:pt x="247" y="63"/>
                    <a:pt x="263" y="106"/>
                    <a:pt x="238" y="132"/>
                  </a:cubicBezTo>
                  <a:cubicBezTo>
                    <a:pt x="227" y="144"/>
                    <a:pt x="208" y="149"/>
                    <a:pt x="188" y="147"/>
                  </a:cubicBezTo>
                  <a:cubicBezTo>
                    <a:pt x="175" y="171"/>
                    <a:pt x="156" y="185"/>
                    <a:pt x="136" y="197"/>
                  </a:cubicBezTo>
                  <a:cubicBezTo>
                    <a:pt x="134" y="207"/>
                    <a:pt x="133" y="217"/>
                    <a:pt x="129" y="224"/>
                  </a:cubicBezTo>
                  <a:cubicBezTo>
                    <a:pt x="139" y="230"/>
                    <a:pt x="150" y="236"/>
                    <a:pt x="144" y="253"/>
                  </a:cubicBezTo>
                  <a:cubicBezTo>
                    <a:pt x="161" y="263"/>
                    <a:pt x="157" y="286"/>
                    <a:pt x="133" y="286"/>
                  </a:cubicBezTo>
                  <a:cubicBezTo>
                    <a:pt x="126" y="285"/>
                    <a:pt x="116" y="282"/>
                    <a:pt x="105" y="280"/>
                  </a:cubicBezTo>
                  <a:cubicBezTo>
                    <a:pt x="80" y="276"/>
                    <a:pt x="46" y="273"/>
                    <a:pt x="34" y="268"/>
                  </a:cubicBezTo>
                  <a:cubicBezTo>
                    <a:pt x="14" y="260"/>
                    <a:pt x="13" y="232"/>
                    <a:pt x="45" y="234"/>
                  </a:cubicBezTo>
                  <a:cubicBezTo>
                    <a:pt x="48" y="221"/>
                    <a:pt x="60" y="221"/>
                    <a:pt x="69" y="219"/>
                  </a:cubicBezTo>
                  <a:cubicBezTo>
                    <a:pt x="72" y="211"/>
                    <a:pt x="76" y="196"/>
                    <a:pt x="75" y="188"/>
                  </a:cubicBezTo>
                  <a:cubicBezTo>
                    <a:pt x="71" y="176"/>
                    <a:pt x="57" y="168"/>
                    <a:pt x="53" y="156"/>
                  </a:cubicBezTo>
                  <a:cubicBezTo>
                    <a:pt x="49" y="144"/>
                    <a:pt x="51" y="132"/>
                    <a:pt x="50" y="118"/>
                  </a:cubicBezTo>
                  <a:cubicBezTo>
                    <a:pt x="15" y="112"/>
                    <a:pt x="0" y="82"/>
                    <a:pt x="9" y="54"/>
                  </a:cubicBezTo>
                  <a:cubicBezTo>
                    <a:pt x="16" y="28"/>
                    <a:pt x="43" y="24"/>
                    <a:pt x="64" y="18"/>
                  </a:cubicBezTo>
                  <a:cubicBezTo>
                    <a:pt x="64" y="11"/>
                    <a:pt x="67" y="4"/>
                    <a:pt x="72" y="0"/>
                  </a:cubicBezTo>
                  <a:cubicBezTo>
                    <a:pt x="113" y="9"/>
                    <a:pt x="165" y="25"/>
                    <a:pt x="214" y="32"/>
                  </a:cubicBezTo>
                  <a:close/>
                  <a:moveTo>
                    <a:pt x="130" y="22"/>
                  </a:moveTo>
                  <a:cubicBezTo>
                    <a:pt x="130" y="22"/>
                    <a:pt x="130" y="22"/>
                    <a:pt x="130" y="22"/>
                  </a:cubicBezTo>
                  <a:cubicBezTo>
                    <a:pt x="129" y="22"/>
                    <a:pt x="128" y="22"/>
                    <a:pt x="130" y="23"/>
                  </a:cubicBezTo>
                  <a:cubicBezTo>
                    <a:pt x="149" y="28"/>
                    <a:pt x="173" y="35"/>
                    <a:pt x="192" y="36"/>
                  </a:cubicBezTo>
                  <a:cubicBezTo>
                    <a:pt x="174" y="30"/>
                    <a:pt x="148" y="23"/>
                    <a:pt x="130" y="22"/>
                  </a:cubicBezTo>
                  <a:close/>
                  <a:moveTo>
                    <a:pt x="206" y="37"/>
                  </a:moveTo>
                  <a:cubicBezTo>
                    <a:pt x="206" y="37"/>
                    <a:pt x="206" y="37"/>
                    <a:pt x="206" y="37"/>
                  </a:cubicBezTo>
                  <a:cubicBezTo>
                    <a:pt x="198" y="34"/>
                    <a:pt x="202" y="41"/>
                    <a:pt x="206" y="3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0" y="21"/>
                    <a:pt x="72" y="22"/>
                    <a:pt x="71" y="25"/>
                  </a:cubicBezTo>
                  <a:cubicBezTo>
                    <a:pt x="61" y="40"/>
                    <a:pt x="63" y="58"/>
                    <a:pt x="61" y="77"/>
                  </a:cubicBezTo>
                  <a:cubicBezTo>
                    <a:pt x="54" y="130"/>
                    <a:pt x="64" y="183"/>
                    <a:pt x="115" y="193"/>
                  </a:cubicBezTo>
                  <a:cubicBezTo>
                    <a:pt x="116" y="190"/>
                    <a:pt x="121" y="194"/>
                    <a:pt x="121" y="189"/>
                  </a:cubicBezTo>
                  <a:cubicBezTo>
                    <a:pt x="117" y="188"/>
                    <a:pt x="110" y="192"/>
                    <a:pt x="107" y="187"/>
                  </a:cubicBezTo>
                  <a:cubicBezTo>
                    <a:pt x="115" y="185"/>
                    <a:pt x="126" y="184"/>
                    <a:pt x="135" y="182"/>
                  </a:cubicBezTo>
                  <a:cubicBezTo>
                    <a:pt x="143" y="180"/>
                    <a:pt x="156" y="179"/>
                    <a:pt x="156" y="171"/>
                  </a:cubicBezTo>
                  <a:cubicBezTo>
                    <a:pt x="142" y="173"/>
                    <a:pt x="127" y="185"/>
                    <a:pt x="112" y="180"/>
                  </a:cubicBezTo>
                  <a:cubicBezTo>
                    <a:pt x="118" y="177"/>
                    <a:pt x="128" y="179"/>
                    <a:pt x="131" y="172"/>
                  </a:cubicBezTo>
                  <a:cubicBezTo>
                    <a:pt x="128" y="171"/>
                    <a:pt x="127" y="170"/>
                    <a:pt x="128" y="167"/>
                  </a:cubicBezTo>
                  <a:cubicBezTo>
                    <a:pt x="133" y="166"/>
                    <a:pt x="138" y="167"/>
                    <a:pt x="139" y="162"/>
                  </a:cubicBezTo>
                  <a:cubicBezTo>
                    <a:pt x="139" y="159"/>
                    <a:pt x="131" y="161"/>
                    <a:pt x="133" y="157"/>
                  </a:cubicBezTo>
                  <a:cubicBezTo>
                    <a:pt x="139" y="157"/>
                    <a:pt x="145" y="157"/>
                    <a:pt x="147" y="150"/>
                  </a:cubicBezTo>
                  <a:cubicBezTo>
                    <a:pt x="143" y="148"/>
                    <a:pt x="135" y="149"/>
                    <a:pt x="136" y="145"/>
                  </a:cubicBezTo>
                  <a:cubicBezTo>
                    <a:pt x="140" y="142"/>
                    <a:pt x="148" y="147"/>
                    <a:pt x="150" y="141"/>
                  </a:cubicBezTo>
                  <a:cubicBezTo>
                    <a:pt x="151" y="138"/>
                    <a:pt x="144" y="140"/>
                    <a:pt x="147" y="136"/>
                  </a:cubicBezTo>
                  <a:cubicBezTo>
                    <a:pt x="151" y="137"/>
                    <a:pt x="154" y="136"/>
                    <a:pt x="155" y="132"/>
                  </a:cubicBezTo>
                  <a:cubicBezTo>
                    <a:pt x="155" y="129"/>
                    <a:pt x="149" y="130"/>
                    <a:pt x="149" y="127"/>
                  </a:cubicBezTo>
                  <a:cubicBezTo>
                    <a:pt x="152" y="125"/>
                    <a:pt x="157" y="127"/>
                    <a:pt x="158" y="122"/>
                  </a:cubicBezTo>
                  <a:cubicBezTo>
                    <a:pt x="157" y="121"/>
                    <a:pt x="154" y="121"/>
                    <a:pt x="155" y="119"/>
                  </a:cubicBezTo>
                  <a:cubicBezTo>
                    <a:pt x="156" y="116"/>
                    <a:pt x="161" y="119"/>
                    <a:pt x="161" y="114"/>
                  </a:cubicBezTo>
                  <a:cubicBezTo>
                    <a:pt x="161" y="112"/>
                    <a:pt x="156" y="113"/>
                    <a:pt x="156" y="110"/>
                  </a:cubicBezTo>
                  <a:cubicBezTo>
                    <a:pt x="158" y="107"/>
                    <a:pt x="164" y="110"/>
                    <a:pt x="164" y="105"/>
                  </a:cubicBezTo>
                  <a:cubicBezTo>
                    <a:pt x="163" y="102"/>
                    <a:pt x="155" y="103"/>
                    <a:pt x="156" y="99"/>
                  </a:cubicBezTo>
                  <a:cubicBezTo>
                    <a:pt x="158" y="96"/>
                    <a:pt x="166" y="103"/>
                    <a:pt x="166" y="97"/>
                  </a:cubicBezTo>
                  <a:cubicBezTo>
                    <a:pt x="170" y="96"/>
                    <a:pt x="164" y="92"/>
                    <a:pt x="163" y="91"/>
                  </a:cubicBezTo>
                  <a:cubicBezTo>
                    <a:pt x="165" y="90"/>
                    <a:pt x="169" y="91"/>
                    <a:pt x="170" y="87"/>
                  </a:cubicBezTo>
                  <a:cubicBezTo>
                    <a:pt x="169" y="84"/>
                    <a:pt x="163" y="85"/>
                    <a:pt x="163" y="82"/>
                  </a:cubicBezTo>
                  <a:cubicBezTo>
                    <a:pt x="165" y="80"/>
                    <a:pt x="170" y="82"/>
                    <a:pt x="171" y="79"/>
                  </a:cubicBezTo>
                  <a:cubicBezTo>
                    <a:pt x="170" y="76"/>
                    <a:pt x="167" y="75"/>
                    <a:pt x="165" y="73"/>
                  </a:cubicBezTo>
                  <a:cubicBezTo>
                    <a:pt x="172" y="72"/>
                    <a:pt x="170" y="66"/>
                    <a:pt x="167" y="63"/>
                  </a:cubicBezTo>
                  <a:cubicBezTo>
                    <a:pt x="169" y="62"/>
                    <a:pt x="170" y="61"/>
                    <a:pt x="173" y="62"/>
                  </a:cubicBezTo>
                  <a:cubicBezTo>
                    <a:pt x="173" y="55"/>
                    <a:pt x="173" y="55"/>
                    <a:pt x="177" y="51"/>
                  </a:cubicBezTo>
                  <a:cubicBezTo>
                    <a:pt x="175" y="49"/>
                    <a:pt x="172" y="48"/>
                    <a:pt x="172" y="46"/>
                  </a:cubicBezTo>
                  <a:cubicBezTo>
                    <a:pt x="181" y="44"/>
                    <a:pt x="194" y="49"/>
                    <a:pt x="198" y="41"/>
                  </a:cubicBezTo>
                  <a:cubicBezTo>
                    <a:pt x="159" y="41"/>
                    <a:pt x="114" y="16"/>
                    <a:pt x="72" y="17"/>
                  </a:cubicBezTo>
                  <a:close/>
                  <a:moveTo>
                    <a:pt x="190" y="48"/>
                  </a:moveTo>
                  <a:cubicBezTo>
                    <a:pt x="190" y="48"/>
                    <a:pt x="190" y="48"/>
                    <a:pt x="190" y="48"/>
                  </a:cubicBezTo>
                  <a:cubicBezTo>
                    <a:pt x="187" y="57"/>
                    <a:pt x="202" y="54"/>
                    <a:pt x="203" y="49"/>
                  </a:cubicBezTo>
                  <a:cubicBezTo>
                    <a:pt x="198" y="47"/>
                    <a:pt x="195" y="49"/>
                    <a:pt x="190" y="48"/>
                  </a:cubicBezTo>
                  <a:close/>
                  <a:moveTo>
                    <a:pt x="215" y="65"/>
                  </a:moveTo>
                  <a:cubicBezTo>
                    <a:pt x="215" y="65"/>
                    <a:pt x="215" y="65"/>
                    <a:pt x="215" y="65"/>
                  </a:cubicBezTo>
                  <a:cubicBezTo>
                    <a:pt x="215" y="62"/>
                    <a:pt x="219" y="57"/>
                    <a:pt x="214" y="57"/>
                  </a:cubicBezTo>
                  <a:cubicBezTo>
                    <a:pt x="212" y="58"/>
                    <a:pt x="210" y="65"/>
                    <a:pt x="215" y="65"/>
                  </a:cubicBezTo>
                  <a:close/>
                  <a:moveTo>
                    <a:pt x="187" y="61"/>
                  </a:moveTo>
                  <a:cubicBezTo>
                    <a:pt x="187" y="61"/>
                    <a:pt x="187" y="61"/>
                    <a:pt x="187" y="61"/>
                  </a:cubicBezTo>
                  <a:cubicBezTo>
                    <a:pt x="192" y="64"/>
                    <a:pt x="202" y="62"/>
                    <a:pt x="205" y="58"/>
                  </a:cubicBezTo>
                  <a:cubicBezTo>
                    <a:pt x="201" y="56"/>
                    <a:pt x="189" y="54"/>
                    <a:pt x="187" y="61"/>
                  </a:cubicBezTo>
                  <a:close/>
                  <a:moveTo>
                    <a:pt x="22" y="43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7" y="42"/>
                    <a:pt x="35" y="36"/>
                    <a:pt x="34" y="31"/>
                  </a:cubicBezTo>
                  <a:cubicBezTo>
                    <a:pt x="30" y="35"/>
                    <a:pt x="25" y="38"/>
                    <a:pt x="22" y="43"/>
                  </a:cubicBezTo>
                  <a:close/>
                  <a:moveTo>
                    <a:pt x="186" y="65"/>
                  </a:moveTo>
                  <a:cubicBezTo>
                    <a:pt x="186" y="65"/>
                    <a:pt x="186" y="65"/>
                    <a:pt x="186" y="65"/>
                  </a:cubicBezTo>
                  <a:cubicBezTo>
                    <a:pt x="186" y="67"/>
                    <a:pt x="186" y="69"/>
                    <a:pt x="185" y="70"/>
                  </a:cubicBezTo>
                  <a:cubicBezTo>
                    <a:pt x="189" y="72"/>
                    <a:pt x="200" y="72"/>
                    <a:pt x="202" y="65"/>
                  </a:cubicBezTo>
                  <a:cubicBezTo>
                    <a:pt x="197" y="66"/>
                    <a:pt x="191" y="64"/>
                    <a:pt x="186" y="65"/>
                  </a:cubicBezTo>
                  <a:close/>
                  <a:moveTo>
                    <a:pt x="49" y="99"/>
                  </a:moveTo>
                  <a:cubicBezTo>
                    <a:pt x="49" y="99"/>
                    <a:pt x="49" y="99"/>
                    <a:pt x="49" y="99"/>
                  </a:cubicBezTo>
                  <a:cubicBezTo>
                    <a:pt x="53" y="84"/>
                    <a:pt x="53" y="61"/>
                    <a:pt x="58" y="40"/>
                  </a:cubicBezTo>
                  <a:cubicBezTo>
                    <a:pt x="58" y="39"/>
                    <a:pt x="57" y="38"/>
                    <a:pt x="56" y="37"/>
                  </a:cubicBezTo>
                  <a:cubicBezTo>
                    <a:pt x="34" y="43"/>
                    <a:pt x="18" y="91"/>
                    <a:pt x="49" y="99"/>
                  </a:cubicBezTo>
                  <a:close/>
                  <a:moveTo>
                    <a:pt x="194" y="129"/>
                  </a:moveTo>
                  <a:cubicBezTo>
                    <a:pt x="194" y="129"/>
                    <a:pt x="194" y="129"/>
                    <a:pt x="194" y="129"/>
                  </a:cubicBezTo>
                  <a:cubicBezTo>
                    <a:pt x="223" y="133"/>
                    <a:pt x="231" y="81"/>
                    <a:pt x="211" y="69"/>
                  </a:cubicBezTo>
                  <a:cubicBezTo>
                    <a:pt x="206" y="89"/>
                    <a:pt x="197" y="112"/>
                    <a:pt x="194" y="129"/>
                  </a:cubicBezTo>
                  <a:close/>
                  <a:moveTo>
                    <a:pt x="227" y="83"/>
                  </a:moveTo>
                  <a:cubicBezTo>
                    <a:pt x="227" y="83"/>
                    <a:pt x="227" y="83"/>
                    <a:pt x="227" y="83"/>
                  </a:cubicBezTo>
                  <a:cubicBezTo>
                    <a:pt x="228" y="81"/>
                    <a:pt x="231" y="81"/>
                    <a:pt x="231" y="77"/>
                  </a:cubicBezTo>
                  <a:cubicBezTo>
                    <a:pt x="227" y="75"/>
                    <a:pt x="222" y="81"/>
                    <a:pt x="227" y="83"/>
                  </a:cubicBezTo>
                  <a:close/>
                  <a:moveTo>
                    <a:pt x="183" y="80"/>
                  </a:moveTo>
                  <a:cubicBezTo>
                    <a:pt x="183" y="80"/>
                    <a:pt x="183" y="80"/>
                    <a:pt x="183" y="80"/>
                  </a:cubicBezTo>
                  <a:cubicBezTo>
                    <a:pt x="191" y="81"/>
                    <a:pt x="196" y="79"/>
                    <a:pt x="200" y="75"/>
                  </a:cubicBezTo>
                  <a:cubicBezTo>
                    <a:pt x="200" y="73"/>
                    <a:pt x="199" y="72"/>
                    <a:pt x="198" y="71"/>
                  </a:cubicBezTo>
                  <a:cubicBezTo>
                    <a:pt x="194" y="76"/>
                    <a:pt x="183" y="69"/>
                    <a:pt x="183" y="80"/>
                  </a:cubicBezTo>
                  <a:close/>
                  <a:moveTo>
                    <a:pt x="234" y="89"/>
                  </a:moveTo>
                  <a:cubicBezTo>
                    <a:pt x="234" y="89"/>
                    <a:pt x="234" y="89"/>
                    <a:pt x="234" y="89"/>
                  </a:cubicBezTo>
                  <a:cubicBezTo>
                    <a:pt x="237" y="89"/>
                    <a:pt x="239" y="88"/>
                    <a:pt x="239" y="85"/>
                  </a:cubicBezTo>
                  <a:cubicBezTo>
                    <a:pt x="236" y="84"/>
                    <a:pt x="236" y="88"/>
                    <a:pt x="234" y="89"/>
                  </a:cubicBezTo>
                  <a:close/>
                  <a:moveTo>
                    <a:pt x="24" y="53"/>
                  </a:moveTo>
                  <a:cubicBezTo>
                    <a:pt x="24" y="53"/>
                    <a:pt x="24" y="53"/>
                    <a:pt x="24" y="53"/>
                  </a:cubicBezTo>
                  <a:cubicBezTo>
                    <a:pt x="29" y="55"/>
                    <a:pt x="34" y="49"/>
                    <a:pt x="32" y="46"/>
                  </a:cubicBezTo>
                  <a:cubicBezTo>
                    <a:pt x="30" y="49"/>
                    <a:pt x="25" y="48"/>
                    <a:pt x="24" y="53"/>
                  </a:cubicBezTo>
                  <a:close/>
                  <a:moveTo>
                    <a:pt x="182" y="88"/>
                  </a:moveTo>
                  <a:cubicBezTo>
                    <a:pt x="182" y="88"/>
                    <a:pt x="182" y="88"/>
                    <a:pt x="182" y="88"/>
                  </a:cubicBezTo>
                  <a:cubicBezTo>
                    <a:pt x="187" y="87"/>
                    <a:pt x="194" y="88"/>
                    <a:pt x="197" y="82"/>
                  </a:cubicBezTo>
                  <a:cubicBezTo>
                    <a:pt x="191" y="83"/>
                    <a:pt x="183" y="81"/>
                    <a:pt x="182" y="88"/>
                  </a:cubicBezTo>
                  <a:close/>
                  <a:moveTo>
                    <a:pt x="228" y="101"/>
                  </a:moveTo>
                  <a:cubicBezTo>
                    <a:pt x="228" y="101"/>
                    <a:pt x="228" y="101"/>
                    <a:pt x="228" y="101"/>
                  </a:cubicBezTo>
                  <a:cubicBezTo>
                    <a:pt x="233" y="101"/>
                    <a:pt x="236" y="98"/>
                    <a:pt x="239" y="94"/>
                  </a:cubicBezTo>
                  <a:cubicBezTo>
                    <a:pt x="233" y="93"/>
                    <a:pt x="230" y="97"/>
                    <a:pt x="228" y="101"/>
                  </a:cubicBezTo>
                  <a:close/>
                  <a:moveTo>
                    <a:pt x="15" y="58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8" y="58"/>
                    <a:pt x="20" y="57"/>
                    <a:pt x="21" y="54"/>
                  </a:cubicBezTo>
                  <a:cubicBezTo>
                    <a:pt x="18" y="53"/>
                    <a:pt x="16" y="54"/>
                    <a:pt x="15" y="58"/>
                  </a:cubicBezTo>
                  <a:close/>
                  <a:moveTo>
                    <a:pt x="181" y="90"/>
                  </a:moveTo>
                  <a:cubicBezTo>
                    <a:pt x="181" y="90"/>
                    <a:pt x="181" y="90"/>
                    <a:pt x="181" y="90"/>
                  </a:cubicBezTo>
                  <a:cubicBezTo>
                    <a:pt x="181" y="92"/>
                    <a:pt x="180" y="95"/>
                    <a:pt x="180" y="97"/>
                  </a:cubicBezTo>
                  <a:cubicBezTo>
                    <a:pt x="187" y="96"/>
                    <a:pt x="196" y="99"/>
                    <a:pt x="197" y="89"/>
                  </a:cubicBezTo>
                  <a:cubicBezTo>
                    <a:pt x="189" y="90"/>
                    <a:pt x="188" y="90"/>
                    <a:pt x="181" y="90"/>
                  </a:cubicBezTo>
                  <a:close/>
                  <a:moveTo>
                    <a:pt x="22" y="61"/>
                  </a:moveTo>
                  <a:cubicBezTo>
                    <a:pt x="22" y="61"/>
                    <a:pt x="22" y="61"/>
                    <a:pt x="22" y="61"/>
                  </a:cubicBezTo>
                  <a:cubicBezTo>
                    <a:pt x="23" y="59"/>
                    <a:pt x="29" y="58"/>
                    <a:pt x="25" y="56"/>
                  </a:cubicBezTo>
                  <a:cubicBezTo>
                    <a:pt x="25" y="57"/>
                    <a:pt x="19" y="59"/>
                    <a:pt x="22" y="61"/>
                  </a:cubicBezTo>
                  <a:close/>
                  <a:moveTo>
                    <a:pt x="19" y="70"/>
                  </a:moveTo>
                  <a:cubicBezTo>
                    <a:pt x="19" y="70"/>
                    <a:pt x="19" y="70"/>
                    <a:pt x="19" y="70"/>
                  </a:cubicBezTo>
                  <a:cubicBezTo>
                    <a:pt x="23" y="71"/>
                    <a:pt x="27" y="65"/>
                    <a:pt x="25" y="63"/>
                  </a:cubicBezTo>
                  <a:cubicBezTo>
                    <a:pt x="24" y="67"/>
                    <a:pt x="20" y="66"/>
                    <a:pt x="19" y="70"/>
                  </a:cubicBezTo>
                  <a:close/>
                  <a:moveTo>
                    <a:pt x="180" y="105"/>
                  </a:moveTo>
                  <a:cubicBezTo>
                    <a:pt x="180" y="105"/>
                    <a:pt x="180" y="105"/>
                    <a:pt x="180" y="105"/>
                  </a:cubicBezTo>
                  <a:cubicBezTo>
                    <a:pt x="182" y="108"/>
                    <a:pt x="186" y="105"/>
                    <a:pt x="189" y="104"/>
                  </a:cubicBezTo>
                  <a:cubicBezTo>
                    <a:pt x="190" y="102"/>
                    <a:pt x="191" y="100"/>
                    <a:pt x="189" y="99"/>
                  </a:cubicBezTo>
                  <a:cubicBezTo>
                    <a:pt x="188" y="104"/>
                    <a:pt x="179" y="97"/>
                    <a:pt x="180" y="105"/>
                  </a:cubicBezTo>
                  <a:close/>
                  <a:moveTo>
                    <a:pt x="227" y="119"/>
                  </a:moveTo>
                  <a:cubicBezTo>
                    <a:pt x="227" y="119"/>
                    <a:pt x="227" y="119"/>
                    <a:pt x="227" y="119"/>
                  </a:cubicBezTo>
                  <a:cubicBezTo>
                    <a:pt x="231" y="119"/>
                    <a:pt x="237" y="114"/>
                    <a:pt x="235" y="111"/>
                  </a:cubicBezTo>
                  <a:cubicBezTo>
                    <a:pt x="233" y="115"/>
                    <a:pt x="228" y="114"/>
                    <a:pt x="227" y="119"/>
                  </a:cubicBezTo>
                  <a:close/>
                  <a:moveTo>
                    <a:pt x="21" y="76"/>
                  </a:moveTo>
                  <a:cubicBezTo>
                    <a:pt x="21" y="76"/>
                    <a:pt x="21" y="76"/>
                    <a:pt x="21" y="76"/>
                  </a:cubicBezTo>
                  <a:cubicBezTo>
                    <a:pt x="28" y="75"/>
                    <a:pt x="24" y="70"/>
                    <a:pt x="21" y="76"/>
                  </a:cubicBezTo>
                  <a:close/>
                  <a:moveTo>
                    <a:pt x="178" y="113"/>
                  </a:moveTo>
                  <a:cubicBezTo>
                    <a:pt x="178" y="113"/>
                    <a:pt x="178" y="113"/>
                    <a:pt x="178" y="113"/>
                  </a:cubicBezTo>
                  <a:cubicBezTo>
                    <a:pt x="182" y="115"/>
                    <a:pt x="184" y="113"/>
                    <a:pt x="185" y="111"/>
                  </a:cubicBezTo>
                  <a:cubicBezTo>
                    <a:pt x="182" y="109"/>
                    <a:pt x="178" y="109"/>
                    <a:pt x="178" y="113"/>
                  </a:cubicBezTo>
                  <a:close/>
                  <a:moveTo>
                    <a:pt x="177" y="120"/>
                  </a:moveTo>
                  <a:cubicBezTo>
                    <a:pt x="177" y="120"/>
                    <a:pt x="177" y="120"/>
                    <a:pt x="177" y="120"/>
                  </a:cubicBezTo>
                  <a:cubicBezTo>
                    <a:pt x="182" y="118"/>
                    <a:pt x="191" y="123"/>
                    <a:pt x="192" y="115"/>
                  </a:cubicBezTo>
                  <a:cubicBezTo>
                    <a:pt x="187" y="117"/>
                    <a:pt x="178" y="112"/>
                    <a:pt x="177" y="120"/>
                  </a:cubicBezTo>
                  <a:close/>
                  <a:moveTo>
                    <a:pt x="20" y="87"/>
                  </a:moveTo>
                  <a:cubicBezTo>
                    <a:pt x="20" y="87"/>
                    <a:pt x="20" y="87"/>
                    <a:pt x="20" y="87"/>
                  </a:cubicBezTo>
                  <a:cubicBezTo>
                    <a:pt x="14" y="92"/>
                    <a:pt x="27" y="90"/>
                    <a:pt x="20" y="87"/>
                  </a:cubicBezTo>
                  <a:close/>
                  <a:moveTo>
                    <a:pt x="172" y="127"/>
                  </a:moveTo>
                  <a:cubicBezTo>
                    <a:pt x="172" y="127"/>
                    <a:pt x="172" y="127"/>
                    <a:pt x="172" y="127"/>
                  </a:cubicBezTo>
                  <a:cubicBezTo>
                    <a:pt x="170" y="131"/>
                    <a:pt x="175" y="131"/>
                    <a:pt x="175" y="133"/>
                  </a:cubicBezTo>
                  <a:cubicBezTo>
                    <a:pt x="172" y="134"/>
                    <a:pt x="169" y="135"/>
                    <a:pt x="169" y="139"/>
                  </a:cubicBezTo>
                  <a:cubicBezTo>
                    <a:pt x="176" y="142"/>
                    <a:pt x="177" y="135"/>
                    <a:pt x="184" y="138"/>
                  </a:cubicBezTo>
                  <a:cubicBezTo>
                    <a:pt x="184" y="136"/>
                    <a:pt x="185" y="134"/>
                    <a:pt x="185" y="133"/>
                  </a:cubicBezTo>
                  <a:cubicBezTo>
                    <a:pt x="182" y="130"/>
                    <a:pt x="178" y="135"/>
                    <a:pt x="177" y="131"/>
                  </a:cubicBezTo>
                  <a:cubicBezTo>
                    <a:pt x="183" y="130"/>
                    <a:pt x="189" y="131"/>
                    <a:pt x="190" y="123"/>
                  </a:cubicBezTo>
                  <a:cubicBezTo>
                    <a:pt x="183" y="123"/>
                    <a:pt x="176" y="123"/>
                    <a:pt x="172" y="127"/>
                  </a:cubicBezTo>
                  <a:close/>
                  <a:moveTo>
                    <a:pt x="28" y="96"/>
                  </a:moveTo>
                  <a:cubicBezTo>
                    <a:pt x="28" y="96"/>
                    <a:pt x="28" y="96"/>
                    <a:pt x="28" y="96"/>
                  </a:cubicBezTo>
                  <a:cubicBezTo>
                    <a:pt x="28" y="94"/>
                    <a:pt x="31" y="96"/>
                    <a:pt x="31" y="93"/>
                  </a:cubicBezTo>
                  <a:cubicBezTo>
                    <a:pt x="29" y="91"/>
                    <a:pt x="24" y="95"/>
                    <a:pt x="28" y="96"/>
                  </a:cubicBezTo>
                  <a:close/>
                  <a:moveTo>
                    <a:pt x="32" y="97"/>
                  </a:moveTo>
                  <a:cubicBezTo>
                    <a:pt x="32" y="97"/>
                    <a:pt x="32" y="97"/>
                    <a:pt x="32" y="97"/>
                  </a:cubicBezTo>
                  <a:cubicBezTo>
                    <a:pt x="30" y="101"/>
                    <a:pt x="35" y="101"/>
                    <a:pt x="37" y="103"/>
                  </a:cubicBezTo>
                  <a:cubicBezTo>
                    <a:pt x="40" y="97"/>
                    <a:pt x="35" y="95"/>
                    <a:pt x="32" y="97"/>
                  </a:cubicBezTo>
                  <a:close/>
                  <a:moveTo>
                    <a:pt x="163" y="134"/>
                  </a:moveTo>
                  <a:cubicBezTo>
                    <a:pt x="163" y="134"/>
                    <a:pt x="163" y="134"/>
                    <a:pt x="163" y="134"/>
                  </a:cubicBezTo>
                  <a:cubicBezTo>
                    <a:pt x="166" y="135"/>
                    <a:pt x="167" y="132"/>
                    <a:pt x="168" y="129"/>
                  </a:cubicBezTo>
                  <a:cubicBezTo>
                    <a:pt x="166" y="129"/>
                    <a:pt x="165" y="129"/>
                    <a:pt x="164" y="128"/>
                  </a:cubicBezTo>
                  <a:cubicBezTo>
                    <a:pt x="163" y="132"/>
                    <a:pt x="161" y="131"/>
                    <a:pt x="163" y="134"/>
                  </a:cubicBezTo>
                  <a:close/>
                  <a:moveTo>
                    <a:pt x="46" y="108"/>
                  </a:moveTo>
                  <a:cubicBezTo>
                    <a:pt x="46" y="108"/>
                    <a:pt x="46" y="108"/>
                    <a:pt x="46" y="108"/>
                  </a:cubicBezTo>
                  <a:cubicBezTo>
                    <a:pt x="47" y="109"/>
                    <a:pt x="48" y="109"/>
                    <a:pt x="49" y="109"/>
                  </a:cubicBezTo>
                  <a:cubicBezTo>
                    <a:pt x="49" y="108"/>
                    <a:pt x="49" y="107"/>
                    <a:pt x="49" y="106"/>
                  </a:cubicBezTo>
                  <a:cubicBezTo>
                    <a:pt x="48" y="106"/>
                    <a:pt x="47" y="106"/>
                    <a:pt x="46" y="106"/>
                  </a:cubicBezTo>
                  <a:cubicBezTo>
                    <a:pt x="46" y="107"/>
                    <a:pt x="46" y="108"/>
                    <a:pt x="46" y="108"/>
                  </a:cubicBezTo>
                  <a:close/>
                  <a:moveTo>
                    <a:pt x="162" y="153"/>
                  </a:moveTo>
                  <a:cubicBezTo>
                    <a:pt x="162" y="153"/>
                    <a:pt x="162" y="153"/>
                    <a:pt x="162" y="153"/>
                  </a:cubicBezTo>
                  <a:cubicBezTo>
                    <a:pt x="170" y="153"/>
                    <a:pt x="185" y="150"/>
                    <a:pt x="179" y="140"/>
                  </a:cubicBezTo>
                  <a:cubicBezTo>
                    <a:pt x="173" y="143"/>
                    <a:pt x="160" y="144"/>
                    <a:pt x="162" y="153"/>
                  </a:cubicBezTo>
                  <a:close/>
                  <a:moveTo>
                    <a:pt x="154" y="154"/>
                  </a:moveTo>
                  <a:cubicBezTo>
                    <a:pt x="154" y="154"/>
                    <a:pt x="154" y="154"/>
                    <a:pt x="154" y="154"/>
                  </a:cubicBezTo>
                  <a:cubicBezTo>
                    <a:pt x="155" y="153"/>
                    <a:pt x="159" y="150"/>
                    <a:pt x="155" y="149"/>
                  </a:cubicBezTo>
                  <a:cubicBezTo>
                    <a:pt x="155" y="150"/>
                    <a:pt x="151" y="153"/>
                    <a:pt x="154" y="154"/>
                  </a:cubicBezTo>
                  <a:close/>
                  <a:moveTo>
                    <a:pt x="156" y="160"/>
                  </a:moveTo>
                  <a:cubicBezTo>
                    <a:pt x="156" y="160"/>
                    <a:pt x="156" y="160"/>
                    <a:pt x="156" y="160"/>
                  </a:cubicBezTo>
                  <a:cubicBezTo>
                    <a:pt x="162" y="163"/>
                    <a:pt x="165" y="155"/>
                    <a:pt x="168" y="160"/>
                  </a:cubicBezTo>
                  <a:cubicBezTo>
                    <a:pt x="163" y="166"/>
                    <a:pt x="150" y="162"/>
                    <a:pt x="147" y="171"/>
                  </a:cubicBezTo>
                  <a:cubicBezTo>
                    <a:pt x="153" y="172"/>
                    <a:pt x="157" y="164"/>
                    <a:pt x="162" y="170"/>
                  </a:cubicBezTo>
                  <a:cubicBezTo>
                    <a:pt x="165" y="164"/>
                    <a:pt x="172" y="163"/>
                    <a:pt x="174" y="155"/>
                  </a:cubicBezTo>
                  <a:cubicBezTo>
                    <a:pt x="167" y="155"/>
                    <a:pt x="159" y="154"/>
                    <a:pt x="156" y="160"/>
                  </a:cubicBezTo>
                  <a:close/>
                  <a:moveTo>
                    <a:pt x="146" y="163"/>
                  </a:moveTo>
                  <a:cubicBezTo>
                    <a:pt x="146" y="163"/>
                    <a:pt x="146" y="163"/>
                    <a:pt x="146" y="163"/>
                  </a:cubicBezTo>
                  <a:cubicBezTo>
                    <a:pt x="149" y="165"/>
                    <a:pt x="150" y="161"/>
                    <a:pt x="151" y="159"/>
                  </a:cubicBezTo>
                  <a:cubicBezTo>
                    <a:pt x="147" y="158"/>
                    <a:pt x="144" y="161"/>
                    <a:pt x="146" y="163"/>
                  </a:cubicBezTo>
                  <a:close/>
                  <a:moveTo>
                    <a:pt x="118" y="229"/>
                  </a:moveTo>
                  <a:cubicBezTo>
                    <a:pt x="118" y="229"/>
                    <a:pt x="118" y="229"/>
                    <a:pt x="118" y="229"/>
                  </a:cubicBezTo>
                  <a:cubicBezTo>
                    <a:pt x="128" y="228"/>
                    <a:pt x="126" y="210"/>
                    <a:pt x="130" y="200"/>
                  </a:cubicBezTo>
                  <a:cubicBezTo>
                    <a:pt x="130" y="199"/>
                    <a:pt x="129" y="199"/>
                    <a:pt x="127" y="198"/>
                  </a:cubicBezTo>
                  <a:cubicBezTo>
                    <a:pt x="119" y="203"/>
                    <a:pt x="119" y="218"/>
                    <a:pt x="118" y="229"/>
                  </a:cubicBezTo>
                  <a:close/>
                  <a:moveTo>
                    <a:pt x="76" y="217"/>
                  </a:moveTo>
                  <a:cubicBezTo>
                    <a:pt x="76" y="217"/>
                    <a:pt x="76" y="217"/>
                    <a:pt x="76" y="217"/>
                  </a:cubicBezTo>
                  <a:cubicBezTo>
                    <a:pt x="80" y="221"/>
                    <a:pt x="87" y="222"/>
                    <a:pt x="93" y="225"/>
                  </a:cubicBezTo>
                  <a:cubicBezTo>
                    <a:pt x="98" y="219"/>
                    <a:pt x="100" y="209"/>
                    <a:pt x="102" y="199"/>
                  </a:cubicBezTo>
                  <a:cubicBezTo>
                    <a:pt x="97" y="196"/>
                    <a:pt x="88" y="194"/>
                    <a:pt x="82" y="192"/>
                  </a:cubicBezTo>
                  <a:cubicBezTo>
                    <a:pt x="80" y="200"/>
                    <a:pt x="78" y="209"/>
                    <a:pt x="76" y="217"/>
                  </a:cubicBezTo>
                  <a:close/>
                  <a:moveTo>
                    <a:pt x="105" y="227"/>
                  </a:moveTo>
                  <a:cubicBezTo>
                    <a:pt x="105" y="227"/>
                    <a:pt x="105" y="227"/>
                    <a:pt x="105" y="227"/>
                  </a:cubicBezTo>
                  <a:cubicBezTo>
                    <a:pt x="106" y="222"/>
                    <a:pt x="103" y="221"/>
                    <a:pt x="100" y="219"/>
                  </a:cubicBezTo>
                  <a:cubicBezTo>
                    <a:pt x="98" y="224"/>
                    <a:pt x="99" y="227"/>
                    <a:pt x="105" y="227"/>
                  </a:cubicBezTo>
                  <a:close/>
                  <a:moveTo>
                    <a:pt x="131" y="237"/>
                  </a:moveTo>
                  <a:cubicBezTo>
                    <a:pt x="131" y="237"/>
                    <a:pt x="131" y="237"/>
                    <a:pt x="131" y="237"/>
                  </a:cubicBezTo>
                  <a:cubicBezTo>
                    <a:pt x="132" y="235"/>
                    <a:pt x="133" y="234"/>
                    <a:pt x="134" y="232"/>
                  </a:cubicBezTo>
                  <a:cubicBezTo>
                    <a:pt x="133" y="230"/>
                    <a:pt x="131" y="229"/>
                    <a:pt x="128" y="229"/>
                  </a:cubicBezTo>
                  <a:cubicBezTo>
                    <a:pt x="127" y="233"/>
                    <a:pt x="129" y="235"/>
                    <a:pt x="131" y="237"/>
                  </a:cubicBezTo>
                  <a:close/>
                  <a:moveTo>
                    <a:pt x="61" y="232"/>
                  </a:moveTo>
                  <a:cubicBezTo>
                    <a:pt x="61" y="232"/>
                    <a:pt x="61" y="232"/>
                    <a:pt x="61" y="232"/>
                  </a:cubicBezTo>
                  <a:cubicBezTo>
                    <a:pt x="67" y="232"/>
                    <a:pt x="71" y="227"/>
                    <a:pt x="75" y="224"/>
                  </a:cubicBezTo>
                  <a:cubicBezTo>
                    <a:pt x="70" y="225"/>
                    <a:pt x="64" y="226"/>
                    <a:pt x="61" y="232"/>
                  </a:cubicBezTo>
                  <a:close/>
                  <a:moveTo>
                    <a:pt x="64" y="240"/>
                  </a:moveTo>
                  <a:cubicBezTo>
                    <a:pt x="64" y="240"/>
                    <a:pt x="64" y="240"/>
                    <a:pt x="64" y="240"/>
                  </a:cubicBezTo>
                  <a:cubicBezTo>
                    <a:pt x="69" y="235"/>
                    <a:pt x="76" y="232"/>
                    <a:pt x="81" y="227"/>
                  </a:cubicBezTo>
                  <a:cubicBezTo>
                    <a:pt x="81" y="225"/>
                    <a:pt x="81" y="225"/>
                    <a:pt x="79" y="225"/>
                  </a:cubicBezTo>
                  <a:cubicBezTo>
                    <a:pt x="76" y="232"/>
                    <a:pt x="62" y="231"/>
                    <a:pt x="64" y="240"/>
                  </a:cubicBezTo>
                  <a:close/>
                  <a:moveTo>
                    <a:pt x="77" y="242"/>
                  </a:moveTo>
                  <a:cubicBezTo>
                    <a:pt x="77" y="242"/>
                    <a:pt x="77" y="242"/>
                    <a:pt x="77" y="242"/>
                  </a:cubicBezTo>
                  <a:cubicBezTo>
                    <a:pt x="86" y="241"/>
                    <a:pt x="93" y="237"/>
                    <a:pt x="99" y="230"/>
                  </a:cubicBezTo>
                  <a:cubicBezTo>
                    <a:pt x="89" y="231"/>
                    <a:pt x="83" y="236"/>
                    <a:pt x="77" y="242"/>
                  </a:cubicBezTo>
                  <a:close/>
                  <a:moveTo>
                    <a:pt x="130" y="238"/>
                  </a:moveTo>
                  <a:cubicBezTo>
                    <a:pt x="130" y="238"/>
                    <a:pt x="130" y="238"/>
                    <a:pt x="130" y="238"/>
                  </a:cubicBezTo>
                  <a:cubicBezTo>
                    <a:pt x="130" y="239"/>
                    <a:pt x="130" y="240"/>
                    <a:pt x="130" y="241"/>
                  </a:cubicBezTo>
                  <a:cubicBezTo>
                    <a:pt x="133" y="243"/>
                    <a:pt x="135" y="237"/>
                    <a:pt x="132" y="237"/>
                  </a:cubicBezTo>
                  <a:cubicBezTo>
                    <a:pt x="132" y="238"/>
                    <a:pt x="131" y="238"/>
                    <a:pt x="130" y="238"/>
                  </a:cubicBezTo>
                  <a:close/>
                  <a:moveTo>
                    <a:pt x="111" y="242"/>
                  </a:moveTo>
                  <a:cubicBezTo>
                    <a:pt x="111" y="242"/>
                    <a:pt x="111" y="242"/>
                    <a:pt x="111" y="242"/>
                  </a:cubicBezTo>
                  <a:cubicBezTo>
                    <a:pt x="112" y="245"/>
                    <a:pt x="110" y="249"/>
                    <a:pt x="114" y="250"/>
                  </a:cubicBezTo>
                  <a:cubicBezTo>
                    <a:pt x="118" y="245"/>
                    <a:pt x="119" y="243"/>
                    <a:pt x="122" y="236"/>
                  </a:cubicBezTo>
                  <a:cubicBezTo>
                    <a:pt x="117" y="236"/>
                    <a:pt x="115" y="240"/>
                    <a:pt x="111" y="242"/>
                  </a:cubicBezTo>
                  <a:close/>
                  <a:moveTo>
                    <a:pt x="91" y="248"/>
                  </a:moveTo>
                  <a:cubicBezTo>
                    <a:pt x="91" y="248"/>
                    <a:pt x="91" y="248"/>
                    <a:pt x="91" y="248"/>
                  </a:cubicBezTo>
                  <a:cubicBezTo>
                    <a:pt x="97" y="249"/>
                    <a:pt x="100" y="246"/>
                    <a:pt x="102" y="242"/>
                  </a:cubicBezTo>
                  <a:cubicBezTo>
                    <a:pt x="104" y="241"/>
                    <a:pt x="113" y="236"/>
                    <a:pt x="107" y="235"/>
                  </a:cubicBezTo>
                  <a:cubicBezTo>
                    <a:pt x="102" y="239"/>
                    <a:pt x="94" y="240"/>
                    <a:pt x="91" y="248"/>
                  </a:cubicBezTo>
                  <a:close/>
                  <a:moveTo>
                    <a:pt x="69" y="241"/>
                  </a:moveTo>
                  <a:cubicBezTo>
                    <a:pt x="69" y="241"/>
                    <a:pt x="69" y="241"/>
                    <a:pt x="69" y="241"/>
                  </a:cubicBezTo>
                  <a:cubicBezTo>
                    <a:pt x="74" y="240"/>
                    <a:pt x="81" y="235"/>
                    <a:pt x="80" y="232"/>
                  </a:cubicBezTo>
                  <a:cubicBezTo>
                    <a:pt x="77" y="235"/>
                    <a:pt x="71" y="235"/>
                    <a:pt x="69" y="241"/>
                  </a:cubicBezTo>
                  <a:close/>
                  <a:moveTo>
                    <a:pt x="134" y="257"/>
                  </a:moveTo>
                  <a:cubicBezTo>
                    <a:pt x="134" y="257"/>
                    <a:pt x="134" y="257"/>
                    <a:pt x="134" y="257"/>
                  </a:cubicBezTo>
                  <a:cubicBezTo>
                    <a:pt x="141" y="258"/>
                    <a:pt x="141" y="248"/>
                    <a:pt x="139" y="244"/>
                  </a:cubicBezTo>
                  <a:cubicBezTo>
                    <a:pt x="138" y="250"/>
                    <a:pt x="134" y="251"/>
                    <a:pt x="134" y="257"/>
                  </a:cubicBezTo>
                  <a:close/>
                  <a:moveTo>
                    <a:pt x="103" y="250"/>
                  </a:moveTo>
                  <a:cubicBezTo>
                    <a:pt x="103" y="250"/>
                    <a:pt x="103" y="250"/>
                    <a:pt x="103" y="250"/>
                  </a:cubicBezTo>
                  <a:cubicBezTo>
                    <a:pt x="103" y="248"/>
                    <a:pt x="107" y="249"/>
                    <a:pt x="107" y="246"/>
                  </a:cubicBezTo>
                  <a:cubicBezTo>
                    <a:pt x="105" y="245"/>
                    <a:pt x="104" y="245"/>
                    <a:pt x="103" y="245"/>
                  </a:cubicBezTo>
                  <a:cubicBezTo>
                    <a:pt x="102" y="247"/>
                    <a:pt x="101" y="250"/>
                    <a:pt x="103" y="250"/>
                  </a:cubicBezTo>
                  <a:close/>
                  <a:moveTo>
                    <a:pt x="120" y="254"/>
                  </a:moveTo>
                  <a:cubicBezTo>
                    <a:pt x="120" y="254"/>
                    <a:pt x="120" y="254"/>
                    <a:pt x="120" y="254"/>
                  </a:cubicBezTo>
                  <a:cubicBezTo>
                    <a:pt x="122" y="254"/>
                    <a:pt x="123" y="254"/>
                    <a:pt x="124" y="255"/>
                  </a:cubicBezTo>
                  <a:cubicBezTo>
                    <a:pt x="124" y="253"/>
                    <a:pt x="125" y="252"/>
                    <a:pt x="125" y="251"/>
                  </a:cubicBezTo>
                  <a:cubicBezTo>
                    <a:pt x="124" y="250"/>
                    <a:pt x="122" y="250"/>
                    <a:pt x="121" y="250"/>
                  </a:cubicBezTo>
                  <a:cubicBezTo>
                    <a:pt x="121" y="251"/>
                    <a:pt x="120" y="252"/>
                    <a:pt x="120" y="254"/>
                  </a:cubicBezTo>
                  <a:close/>
                  <a:moveTo>
                    <a:pt x="123" y="276"/>
                  </a:moveTo>
                  <a:cubicBezTo>
                    <a:pt x="123" y="276"/>
                    <a:pt x="123" y="276"/>
                    <a:pt x="123" y="276"/>
                  </a:cubicBezTo>
                  <a:cubicBezTo>
                    <a:pt x="116" y="274"/>
                    <a:pt x="110" y="269"/>
                    <a:pt x="105" y="276"/>
                  </a:cubicBezTo>
                  <a:cubicBezTo>
                    <a:pt x="114" y="277"/>
                    <a:pt x="122" y="279"/>
                    <a:pt x="131" y="281"/>
                  </a:cubicBezTo>
                  <a:cubicBezTo>
                    <a:pt x="131" y="278"/>
                    <a:pt x="133" y="273"/>
                    <a:pt x="129" y="272"/>
                  </a:cubicBezTo>
                  <a:cubicBezTo>
                    <a:pt x="127" y="274"/>
                    <a:pt x="125" y="276"/>
                    <a:pt x="123" y="276"/>
                  </a:cubicBezTo>
                  <a:close/>
                  <a:moveTo>
                    <a:pt x="143" y="264"/>
                  </a:moveTo>
                  <a:cubicBezTo>
                    <a:pt x="143" y="264"/>
                    <a:pt x="143" y="264"/>
                    <a:pt x="143" y="264"/>
                  </a:cubicBezTo>
                  <a:cubicBezTo>
                    <a:pt x="141" y="269"/>
                    <a:pt x="136" y="268"/>
                    <a:pt x="135" y="275"/>
                  </a:cubicBezTo>
                  <a:cubicBezTo>
                    <a:pt x="142" y="275"/>
                    <a:pt x="143" y="267"/>
                    <a:pt x="147" y="264"/>
                  </a:cubicBezTo>
                  <a:cubicBezTo>
                    <a:pt x="147" y="260"/>
                    <a:pt x="144" y="258"/>
                    <a:pt x="140" y="257"/>
                  </a:cubicBezTo>
                  <a:cubicBezTo>
                    <a:pt x="138" y="265"/>
                    <a:pt x="130" y="265"/>
                    <a:pt x="126" y="272"/>
                  </a:cubicBezTo>
                  <a:cubicBezTo>
                    <a:pt x="134" y="273"/>
                    <a:pt x="139" y="262"/>
                    <a:pt x="143" y="264"/>
                  </a:cubicBezTo>
                  <a:close/>
                  <a:moveTo>
                    <a:pt x="28" y="246"/>
                  </a:moveTo>
                  <a:cubicBezTo>
                    <a:pt x="28" y="246"/>
                    <a:pt x="28" y="246"/>
                    <a:pt x="28" y="246"/>
                  </a:cubicBezTo>
                  <a:cubicBezTo>
                    <a:pt x="33" y="246"/>
                    <a:pt x="37" y="244"/>
                    <a:pt x="40" y="240"/>
                  </a:cubicBezTo>
                  <a:cubicBezTo>
                    <a:pt x="37" y="238"/>
                    <a:pt x="28" y="239"/>
                    <a:pt x="28" y="246"/>
                  </a:cubicBezTo>
                  <a:close/>
                  <a:moveTo>
                    <a:pt x="29" y="255"/>
                  </a:moveTo>
                  <a:cubicBezTo>
                    <a:pt x="29" y="255"/>
                    <a:pt x="29" y="255"/>
                    <a:pt x="29" y="255"/>
                  </a:cubicBezTo>
                  <a:cubicBezTo>
                    <a:pt x="37" y="251"/>
                    <a:pt x="47" y="250"/>
                    <a:pt x="51" y="241"/>
                  </a:cubicBezTo>
                  <a:cubicBezTo>
                    <a:pt x="42" y="243"/>
                    <a:pt x="33" y="246"/>
                    <a:pt x="29" y="255"/>
                  </a:cubicBezTo>
                  <a:close/>
                  <a:moveTo>
                    <a:pt x="37" y="256"/>
                  </a:moveTo>
                  <a:cubicBezTo>
                    <a:pt x="37" y="256"/>
                    <a:pt x="37" y="256"/>
                    <a:pt x="37" y="256"/>
                  </a:cubicBezTo>
                  <a:cubicBezTo>
                    <a:pt x="46" y="256"/>
                    <a:pt x="55" y="254"/>
                    <a:pt x="60" y="246"/>
                  </a:cubicBezTo>
                  <a:cubicBezTo>
                    <a:pt x="49" y="245"/>
                    <a:pt x="44" y="252"/>
                    <a:pt x="37" y="256"/>
                  </a:cubicBezTo>
                  <a:close/>
                  <a:moveTo>
                    <a:pt x="46" y="265"/>
                  </a:moveTo>
                  <a:cubicBezTo>
                    <a:pt x="46" y="265"/>
                    <a:pt x="46" y="265"/>
                    <a:pt x="46" y="265"/>
                  </a:cubicBezTo>
                  <a:cubicBezTo>
                    <a:pt x="51" y="268"/>
                    <a:pt x="66" y="272"/>
                    <a:pt x="63" y="263"/>
                  </a:cubicBezTo>
                  <a:cubicBezTo>
                    <a:pt x="58" y="267"/>
                    <a:pt x="51" y="257"/>
                    <a:pt x="46" y="265"/>
                  </a:cubicBezTo>
                  <a:close/>
                  <a:moveTo>
                    <a:pt x="70" y="248"/>
                  </a:moveTo>
                  <a:cubicBezTo>
                    <a:pt x="70" y="248"/>
                    <a:pt x="70" y="248"/>
                    <a:pt x="70" y="248"/>
                  </a:cubicBezTo>
                  <a:cubicBezTo>
                    <a:pt x="61" y="249"/>
                    <a:pt x="54" y="254"/>
                    <a:pt x="47" y="260"/>
                  </a:cubicBezTo>
                  <a:cubicBezTo>
                    <a:pt x="57" y="260"/>
                    <a:pt x="68" y="254"/>
                    <a:pt x="70" y="248"/>
                  </a:cubicBezTo>
                  <a:close/>
                  <a:moveTo>
                    <a:pt x="62" y="260"/>
                  </a:moveTo>
                  <a:cubicBezTo>
                    <a:pt x="62" y="260"/>
                    <a:pt x="62" y="260"/>
                    <a:pt x="62" y="260"/>
                  </a:cubicBezTo>
                  <a:cubicBezTo>
                    <a:pt x="71" y="261"/>
                    <a:pt x="77" y="257"/>
                    <a:pt x="82" y="252"/>
                  </a:cubicBezTo>
                  <a:cubicBezTo>
                    <a:pt x="75" y="247"/>
                    <a:pt x="68" y="257"/>
                    <a:pt x="62" y="260"/>
                  </a:cubicBezTo>
                  <a:close/>
                  <a:moveTo>
                    <a:pt x="69" y="267"/>
                  </a:moveTo>
                  <a:cubicBezTo>
                    <a:pt x="69" y="267"/>
                    <a:pt x="69" y="267"/>
                    <a:pt x="69" y="267"/>
                  </a:cubicBezTo>
                  <a:cubicBezTo>
                    <a:pt x="78" y="264"/>
                    <a:pt x="89" y="263"/>
                    <a:pt x="94" y="253"/>
                  </a:cubicBezTo>
                  <a:cubicBezTo>
                    <a:pt x="83" y="253"/>
                    <a:pt x="75" y="258"/>
                    <a:pt x="69" y="267"/>
                  </a:cubicBezTo>
                  <a:close/>
                  <a:moveTo>
                    <a:pt x="88" y="274"/>
                  </a:moveTo>
                  <a:cubicBezTo>
                    <a:pt x="88" y="274"/>
                    <a:pt x="88" y="274"/>
                    <a:pt x="88" y="274"/>
                  </a:cubicBezTo>
                  <a:cubicBezTo>
                    <a:pt x="96" y="277"/>
                    <a:pt x="98" y="270"/>
                    <a:pt x="99" y="263"/>
                  </a:cubicBezTo>
                  <a:cubicBezTo>
                    <a:pt x="103" y="262"/>
                    <a:pt x="108" y="261"/>
                    <a:pt x="110" y="256"/>
                  </a:cubicBezTo>
                  <a:cubicBezTo>
                    <a:pt x="96" y="253"/>
                    <a:pt x="89" y="261"/>
                    <a:pt x="82" y="270"/>
                  </a:cubicBezTo>
                  <a:cubicBezTo>
                    <a:pt x="89" y="270"/>
                    <a:pt x="91" y="265"/>
                    <a:pt x="97" y="266"/>
                  </a:cubicBezTo>
                  <a:cubicBezTo>
                    <a:pt x="94" y="268"/>
                    <a:pt x="89" y="267"/>
                    <a:pt x="88" y="274"/>
                  </a:cubicBezTo>
                  <a:close/>
                  <a:moveTo>
                    <a:pt x="100" y="272"/>
                  </a:moveTo>
                  <a:cubicBezTo>
                    <a:pt x="100" y="272"/>
                    <a:pt x="100" y="272"/>
                    <a:pt x="100" y="272"/>
                  </a:cubicBezTo>
                  <a:cubicBezTo>
                    <a:pt x="110" y="272"/>
                    <a:pt x="117" y="266"/>
                    <a:pt x="122" y="258"/>
                  </a:cubicBezTo>
                  <a:cubicBezTo>
                    <a:pt x="110" y="257"/>
                    <a:pt x="105" y="265"/>
                    <a:pt x="100" y="272"/>
                  </a:cubicBezTo>
                  <a:close/>
                  <a:moveTo>
                    <a:pt x="117" y="270"/>
                  </a:moveTo>
                  <a:cubicBezTo>
                    <a:pt x="117" y="270"/>
                    <a:pt x="117" y="270"/>
                    <a:pt x="117" y="270"/>
                  </a:cubicBezTo>
                  <a:cubicBezTo>
                    <a:pt x="119" y="274"/>
                    <a:pt x="128" y="266"/>
                    <a:pt x="126" y="262"/>
                  </a:cubicBezTo>
                  <a:cubicBezTo>
                    <a:pt x="123" y="265"/>
                    <a:pt x="119" y="266"/>
                    <a:pt x="117" y="270"/>
                  </a:cubicBezTo>
                  <a:close/>
                  <a:moveTo>
                    <a:pt x="36" y="262"/>
                  </a:moveTo>
                  <a:cubicBezTo>
                    <a:pt x="36" y="262"/>
                    <a:pt x="36" y="262"/>
                    <a:pt x="36" y="262"/>
                  </a:cubicBezTo>
                  <a:cubicBezTo>
                    <a:pt x="37" y="262"/>
                    <a:pt x="38" y="264"/>
                    <a:pt x="41" y="264"/>
                  </a:cubicBezTo>
                  <a:cubicBezTo>
                    <a:pt x="41" y="262"/>
                    <a:pt x="41" y="260"/>
                    <a:pt x="42" y="259"/>
                  </a:cubicBezTo>
                  <a:cubicBezTo>
                    <a:pt x="38" y="258"/>
                    <a:pt x="37" y="260"/>
                    <a:pt x="36" y="262"/>
                  </a:cubicBezTo>
                  <a:close/>
                  <a:moveTo>
                    <a:pt x="73" y="270"/>
                  </a:moveTo>
                  <a:cubicBezTo>
                    <a:pt x="73" y="270"/>
                    <a:pt x="73" y="270"/>
                    <a:pt x="73" y="270"/>
                  </a:cubicBezTo>
                  <a:cubicBezTo>
                    <a:pt x="74" y="271"/>
                    <a:pt x="75" y="271"/>
                    <a:pt x="76" y="271"/>
                  </a:cubicBezTo>
                  <a:cubicBezTo>
                    <a:pt x="77" y="270"/>
                    <a:pt x="77" y="269"/>
                    <a:pt x="77" y="267"/>
                  </a:cubicBezTo>
                  <a:cubicBezTo>
                    <a:pt x="76" y="267"/>
                    <a:pt x="76" y="267"/>
                    <a:pt x="75" y="267"/>
                  </a:cubicBezTo>
                  <a:cubicBezTo>
                    <a:pt x="74" y="268"/>
                    <a:pt x="73" y="268"/>
                    <a:pt x="73" y="2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00EF19C2-941C-EC4B-A68C-6CA9CB322501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20558B"/>
                </a:solidFill>
              </a:rPr>
              <a:t>Kubernetes</a:t>
            </a:r>
            <a:r>
              <a:rPr kumimoji="1" lang="zh-CN" altLang="en-US" dirty="0">
                <a:solidFill>
                  <a:srgbClr val="20558B"/>
                </a:solidFill>
              </a:rPr>
              <a:t>课程简介</a:t>
            </a:r>
          </a:p>
        </p:txBody>
      </p:sp>
    </p:spTree>
    <p:extLst>
      <p:ext uri="{BB962C8B-B14F-4D97-AF65-F5344CB8AC3E}">
        <p14:creationId xmlns:p14="http://schemas.microsoft.com/office/powerpoint/2010/main" val="319731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24" grpId="0"/>
          <p:bldP spid="25" grpId="0"/>
          <p:bldP spid="34" grpId="0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24" grpId="0"/>
          <p:bldP spid="25" grpId="0"/>
          <p:bldP spid="34" grpId="0"/>
          <p:bldP spid="35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611A0779-64B9-D446-BA36-6942BBB9C70F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DC10FF-7A68-3945-861A-C568354620F0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20558B"/>
                </a:solidFill>
              </a:rPr>
              <a:t>Kubernetes</a:t>
            </a:r>
            <a:r>
              <a:rPr kumimoji="1" lang="zh-CN" altLang="en-US" dirty="0">
                <a:solidFill>
                  <a:srgbClr val="20558B"/>
                </a:solidFill>
              </a:rPr>
              <a:t>课程简介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215F6E8-8F35-A242-9DA8-E22E41AD078A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F1D5F8-A84C-8847-9C8F-9929EC4CA4F1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1" name="任意多边形 1">
                <a:extLst>
                  <a:ext uri="{FF2B5EF4-FFF2-40B4-BE49-F238E27FC236}">
                    <a16:creationId xmlns:a16="http://schemas.microsoft.com/office/drawing/2014/main" id="{07982604-0E68-1345-A8E2-5A1786AD39E2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任意多边形 2">
                <a:extLst>
                  <a:ext uri="{FF2B5EF4-FFF2-40B4-BE49-F238E27FC236}">
                    <a16:creationId xmlns:a16="http://schemas.microsoft.com/office/drawing/2014/main" id="{EEC2D3B8-628E-2D4A-B05C-EB866C1130E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3">
                <a:extLst>
                  <a:ext uri="{FF2B5EF4-FFF2-40B4-BE49-F238E27FC236}">
                    <a16:creationId xmlns:a16="http://schemas.microsoft.com/office/drawing/2014/main" id="{83D002FD-ED4A-8942-B022-CD26F224A4F1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 4">
                <a:extLst>
                  <a:ext uri="{FF2B5EF4-FFF2-40B4-BE49-F238E27FC236}">
                    <a16:creationId xmlns:a16="http://schemas.microsoft.com/office/drawing/2014/main" id="{AD850484-AC81-BD44-99AE-F045243941F2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7A042-6E75-3A4B-8851-195EB46EDFBA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AF551AC-E178-554A-9432-F16E012A3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6630D3C-5926-8E4F-BBF6-849A5B68A572}"/>
              </a:ext>
            </a:extLst>
          </p:cNvPr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课程安排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B8516FB-B9FE-304D-A087-E7C61FF15994}"/>
              </a:ext>
            </a:extLst>
          </p:cNvPr>
          <p:cNvGrpSpPr/>
          <p:nvPr/>
        </p:nvGrpSpPr>
        <p:grpSpPr>
          <a:xfrm>
            <a:off x="4052256" y="1879209"/>
            <a:ext cx="7007630" cy="1134801"/>
            <a:chOff x="4052256" y="1879209"/>
            <a:chExt cx="7007630" cy="1134801"/>
          </a:xfrm>
        </p:grpSpPr>
        <p:sp>
          <p:nvSpPr>
            <p:cNvPr id="16" name="任意多边形 8">
              <a:extLst>
                <a:ext uri="{FF2B5EF4-FFF2-40B4-BE49-F238E27FC236}">
                  <a16:creationId xmlns:a16="http://schemas.microsoft.com/office/drawing/2014/main" id="{B3B55F4E-13BE-6144-A604-362417BDBC3E}"/>
                </a:ext>
              </a:extLst>
            </p:cNvPr>
            <p:cNvSpPr/>
            <p:nvPr/>
          </p:nvSpPr>
          <p:spPr>
            <a:xfrm>
              <a:off x="4052256" y="1879209"/>
              <a:ext cx="7007630" cy="1134801"/>
            </a:xfrm>
            <a:custGeom>
              <a:avLst/>
              <a:gdLst>
                <a:gd name="connsiteX0" fmla="*/ 5447134 w 7007630"/>
                <a:gd name="connsiteY0" fmla="*/ 64 h 1136198"/>
                <a:gd name="connsiteX1" fmla="*/ 6087499 w 7007630"/>
                <a:gd name="connsiteY1" fmla="*/ 23776 h 1136198"/>
                <a:gd name="connsiteX2" fmla="*/ 6606714 w 7007630"/>
                <a:gd name="connsiteY2" fmla="*/ 81363 h 1136198"/>
                <a:gd name="connsiteX3" fmla="*/ 6710557 w 7007630"/>
                <a:gd name="connsiteY3" fmla="*/ 152500 h 1136198"/>
                <a:gd name="connsiteX4" fmla="*/ 6797093 w 7007630"/>
                <a:gd name="connsiteY4" fmla="*/ 254124 h 1136198"/>
                <a:gd name="connsiteX5" fmla="*/ 6918243 w 7007630"/>
                <a:gd name="connsiteY5" fmla="*/ 399785 h 1136198"/>
                <a:gd name="connsiteX6" fmla="*/ 7004779 w 7007630"/>
                <a:gd name="connsiteY6" fmla="*/ 619970 h 1136198"/>
                <a:gd name="connsiteX7" fmla="*/ 6952858 w 7007630"/>
                <a:gd name="connsiteY7" fmla="*/ 928230 h 1136198"/>
                <a:gd name="connsiteX8" fmla="*/ 6641328 w 7007630"/>
                <a:gd name="connsiteY8" fmla="*/ 1056953 h 1136198"/>
                <a:gd name="connsiteX9" fmla="*/ 6174035 w 7007630"/>
                <a:gd name="connsiteY9" fmla="*/ 1121315 h 1136198"/>
                <a:gd name="connsiteX10" fmla="*/ 5274062 w 7007630"/>
                <a:gd name="connsiteY10" fmla="*/ 1100990 h 1136198"/>
                <a:gd name="connsiteX11" fmla="*/ 4599082 w 7007630"/>
                <a:gd name="connsiteY11" fmla="*/ 1094215 h 1136198"/>
                <a:gd name="connsiteX12" fmla="*/ 3647189 w 7007630"/>
                <a:gd name="connsiteY12" fmla="*/ 1111153 h 1136198"/>
                <a:gd name="connsiteX13" fmla="*/ 2920288 w 7007630"/>
                <a:gd name="connsiteY13" fmla="*/ 1121315 h 1136198"/>
                <a:gd name="connsiteX14" fmla="*/ 2124158 w 7007630"/>
                <a:gd name="connsiteY14" fmla="*/ 1134865 h 1136198"/>
                <a:gd name="connsiteX15" fmla="*/ 1293414 w 7007630"/>
                <a:gd name="connsiteY15" fmla="*/ 1131477 h 1136198"/>
                <a:gd name="connsiteX16" fmla="*/ 618434 w 7007630"/>
                <a:gd name="connsiteY16" fmla="*/ 1097603 h 1136198"/>
                <a:gd name="connsiteX17" fmla="*/ 254984 w 7007630"/>
                <a:gd name="connsiteY17" fmla="*/ 1036628 h 1136198"/>
                <a:gd name="connsiteX18" fmla="*/ 203062 w 7007630"/>
                <a:gd name="connsiteY18" fmla="*/ 924842 h 1136198"/>
                <a:gd name="connsiteX19" fmla="*/ 181868 w 7007630"/>
                <a:gd name="connsiteY19" fmla="*/ 672678 h 1136198"/>
                <a:gd name="connsiteX20" fmla="*/ 181588 w 7007630"/>
                <a:gd name="connsiteY20" fmla="*/ 668335 h 1136198"/>
                <a:gd name="connsiteX21" fmla="*/ 180510 w 7007630"/>
                <a:gd name="connsiteY21" fmla="*/ 669542 h 1136198"/>
                <a:gd name="connsiteX22" fmla="*/ 145043 w 7007630"/>
                <a:gd name="connsiteY22" fmla="*/ 659131 h 1136198"/>
                <a:gd name="connsiteX23" fmla="*/ 84815 w 7007630"/>
                <a:gd name="connsiteY23" fmla="*/ 625253 h 1136198"/>
                <a:gd name="connsiteX24" fmla="*/ 2001 w 7007630"/>
                <a:gd name="connsiteY24" fmla="*/ 576317 h 1136198"/>
                <a:gd name="connsiteX25" fmla="*/ 32115 w 7007630"/>
                <a:gd name="connsiteY25" fmla="*/ 534910 h 1136198"/>
                <a:gd name="connsiteX26" fmla="*/ 103636 w 7007630"/>
                <a:gd name="connsiteY26" fmla="*/ 504796 h 1136198"/>
                <a:gd name="connsiteX27" fmla="*/ 160100 w 7007630"/>
                <a:gd name="connsiteY27" fmla="*/ 474682 h 1136198"/>
                <a:gd name="connsiteX28" fmla="*/ 170835 w 7007630"/>
                <a:gd name="connsiteY28" fmla="*/ 468795 h 1136198"/>
                <a:gd name="connsiteX29" fmla="*/ 170442 w 7007630"/>
                <a:gd name="connsiteY29" fmla="*/ 459578 h 1136198"/>
                <a:gd name="connsiteX30" fmla="*/ 185755 w 7007630"/>
                <a:gd name="connsiteY30" fmla="*/ 237187 h 1136198"/>
                <a:gd name="connsiteX31" fmla="*/ 324213 w 7007630"/>
                <a:gd name="connsiteY31" fmla="*/ 98301 h 1136198"/>
                <a:gd name="connsiteX32" fmla="*/ 1224185 w 7007630"/>
                <a:gd name="connsiteY32" fmla="*/ 47489 h 1136198"/>
                <a:gd name="connsiteX33" fmla="*/ 1795322 w 7007630"/>
                <a:gd name="connsiteY33" fmla="*/ 30551 h 1136198"/>
                <a:gd name="connsiteX34" fmla="*/ 2487608 w 7007630"/>
                <a:gd name="connsiteY34" fmla="*/ 23776 h 1136198"/>
                <a:gd name="connsiteX35" fmla="*/ 2954902 w 7007630"/>
                <a:gd name="connsiteY35" fmla="*/ 23776 h 1136198"/>
                <a:gd name="connsiteX36" fmla="*/ 4426011 w 7007630"/>
                <a:gd name="connsiteY36" fmla="*/ 17001 h 1136198"/>
                <a:gd name="connsiteX37" fmla="*/ 5447134 w 7007630"/>
                <a:gd name="connsiteY37" fmla="*/ 64 h 1136198"/>
                <a:gd name="connsiteX0" fmla="*/ 5447134 w 7007630"/>
                <a:gd name="connsiteY0" fmla="*/ 0 h 1134801"/>
                <a:gd name="connsiteX1" fmla="*/ 6087499 w 7007630"/>
                <a:gd name="connsiteY1" fmla="*/ 23712 h 1134801"/>
                <a:gd name="connsiteX2" fmla="*/ 6606714 w 7007630"/>
                <a:gd name="connsiteY2" fmla="*/ 81299 h 1134801"/>
                <a:gd name="connsiteX3" fmla="*/ 6710557 w 7007630"/>
                <a:gd name="connsiteY3" fmla="*/ 152436 h 1134801"/>
                <a:gd name="connsiteX4" fmla="*/ 6797093 w 7007630"/>
                <a:gd name="connsiteY4" fmla="*/ 254060 h 1134801"/>
                <a:gd name="connsiteX5" fmla="*/ 6918243 w 7007630"/>
                <a:gd name="connsiteY5" fmla="*/ 399721 h 1134801"/>
                <a:gd name="connsiteX6" fmla="*/ 7004779 w 7007630"/>
                <a:gd name="connsiteY6" fmla="*/ 619906 h 1134801"/>
                <a:gd name="connsiteX7" fmla="*/ 6952858 w 7007630"/>
                <a:gd name="connsiteY7" fmla="*/ 928166 h 1134801"/>
                <a:gd name="connsiteX8" fmla="*/ 6641328 w 7007630"/>
                <a:gd name="connsiteY8" fmla="*/ 1056889 h 1134801"/>
                <a:gd name="connsiteX9" fmla="*/ 6174035 w 7007630"/>
                <a:gd name="connsiteY9" fmla="*/ 1121251 h 1134801"/>
                <a:gd name="connsiteX10" fmla="*/ 5274062 w 7007630"/>
                <a:gd name="connsiteY10" fmla="*/ 1100926 h 1134801"/>
                <a:gd name="connsiteX11" fmla="*/ 4599082 w 7007630"/>
                <a:gd name="connsiteY11" fmla="*/ 1094151 h 1134801"/>
                <a:gd name="connsiteX12" fmla="*/ 3647189 w 7007630"/>
                <a:gd name="connsiteY12" fmla="*/ 1111089 h 1134801"/>
                <a:gd name="connsiteX13" fmla="*/ 2920288 w 7007630"/>
                <a:gd name="connsiteY13" fmla="*/ 1121251 h 1134801"/>
                <a:gd name="connsiteX14" fmla="*/ 2124158 w 7007630"/>
                <a:gd name="connsiteY14" fmla="*/ 1134801 h 1134801"/>
                <a:gd name="connsiteX15" fmla="*/ 1293414 w 7007630"/>
                <a:gd name="connsiteY15" fmla="*/ 1131413 h 1134801"/>
                <a:gd name="connsiteX16" fmla="*/ 618434 w 7007630"/>
                <a:gd name="connsiteY16" fmla="*/ 1097539 h 1134801"/>
                <a:gd name="connsiteX17" fmla="*/ 254984 w 7007630"/>
                <a:gd name="connsiteY17" fmla="*/ 1036564 h 1134801"/>
                <a:gd name="connsiteX18" fmla="*/ 203062 w 7007630"/>
                <a:gd name="connsiteY18" fmla="*/ 924778 h 1134801"/>
                <a:gd name="connsiteX19" fmla="*/ 181868 w 7007630"/>
                <a:gd name="connsiteY19" fmla="*/ 672614 h 1134801"/>
                <a:gd name="connsiteX20" fmla="*/ 181588 w 7007630"/>
                <a:gd name="connsiteY20" fmla="*/ 668271 h 1134801"/>
                <a:gd name="connsiteX21" fmla="*/ 145043 w 7007630"/>
                <a:gd name="connsiteY21" fmla="*/ 659067 h 1134801"/>
                <a:gd name="connsiteX22" fmla="*/ 84815 w 7007630"/>
                <a:gd name="connsiteY22" fmla="*/ 625189 h 1134801"/>
                <a:gd name="connsiteX23" fmla="*/ 2001 w 7007630"/>
                <a:gd name="connsiteY23" fmla="*/ 576253 h 1134801"/>
                <a:gd name="connsiteX24" fmla="*/ 32115 w 7007630"/>
                <a:gd name="connsiteY24" fmla="*/ 534846 h 1134801"/>
                <a:gd name="connsiteX25" fmla="*/ 103636 w 7007630"/>
                <a:gd name="connsiteY25" fmla="*/ 504732 h 1134801"/>
                <a:gd name="connsiteX26" fmla="*/ 160100 w 7007630"/>
                <a:gd name="connsiteY26" fmla="*/ 474618 h 1134801"/>
                <a:gd name="connsiteX27" fmla="*/ 170835 w 7007630"/>
                <a:gd name="connsiteY27" fmla="*/ 468731 h 1134801"/>
                <a:gd name="connsiteX28" fmla="*/ 170442 w 7007630"/>
                <a:gd name="connsiteY28" fmla="*/ 459514 h 1134801"/>
                <a:gd name="connsiteX29" fmla="*/ 185755 w 7007630"/>
                <a:gd name="connsiteY29" fmla="*/ 237123 h 1134801"/>
                <a:gd name="connsiteX30" fmla="*/ 324213 w 7007630"/>
                <a:gd name="connsiteY30" fmla="*/ 98237 h 1134801"/>
                <a:gd name="connsiteX31" fmla="*/ 1224185 w 7007630"/>
                <a:gd name="connsiteY31" fmla="*/ 47425 h 1134801"/>
                <a:gd name="connsiteX32" fmla="*/ 1795322 w 7007630"/>
                <a:gd name="connsiteY32" fmla="*/ 30487 h 1134801"/>
                <a:gd name="connsiteX33" fmla="*/ 2487608 w 7007630"/>
                <a:gd name="connsiteY33" fmla="*/ 23712 h 1134801"/>
                <a:gd name="connsiteX34" fmla="*/ 2954902 w 7007630"/>
                <a:gd name="connsiteY34" fmla="*/ 23712 h 1134801"/>
                <a:gd name="connsiteX35" fmla="*/ 4426011 w 7007630"/>
                <a:gd name="connsiteY35" fmla="*/ 16937 h 1134801"/>
                <a:gd name="connsiteX36" fmla="*/ 5447134 w 7007630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30" h="1134801">
                  <a:moveTo>
                    <a:pt x="5447134" y="0"/>
                  </a:moveTo>
                  <a:cubicBezTo>
                    <a:pt x="5724048" y="1129"/>
                    <a:pt x="5894236" y="10162"/>
                    <a:pt x="6087499" y="23712"/>
                  </a:cubicBezTo>
                  <a:cubicBezTo>
                    <a:pt x="6280762" y="37262"/>
                    <a:pt x="6502871" y="59845"/>
                    <a:pt x="6606714" y="81299"/>
                  </a:cubicBezTo>
                  <a:cubicBezTo>
                    <a:pt x="6710557" y="102753"/>
                    <a:pt x="6678828" y="123643"/>
                    <a:pt x="6710557" y="152436"/>
                  </a:cubicBezTo>
                  <a:cubicBezTo>
                    <a:pt x="6742286" y="181229"/>
                    <a:pt x="6762478" y="212846"/>
                    <a:pt x="6797093" y="254060"/>
                  </a:cubicBezTo>
                  <a:cubicBezTo>
                    <a:pt x="6831708" y="295274"/>
                    <a:pt x="6883629" y="338747"/>
                    <a:pt x="6918243" y="399721"/>
                  </a:cubicBezTo>
                  <a:cubicBezTo>
                    <a:pt x="6952858" y="460695"/>
                    <a:pt x="6999010" y="531832"/>
                    <a:pt x="7004779" y="619906"/>
                  </a:cubicBezTo>
                  <a:cubicBezTo>
                    <a:pt x="7010548" y="707980"/>
                    <a:pt x="7013432" y="855335"/>
                    <a:pt x="6952858" y="928166"/>
                  </a:cubicBezTo>
                  <a:cubicBezTo>
                    <a:pt x="6892284" y="1000996"/>
                    <a:pt x="6771133" y="1024708"/>
                    <a:pt x="6641328" y="1056889"/>
                  </a:cubicBezTo>
                  <a:cubicBezTo>
                    <a:pt x="6511526" y="1089070"/>
                    <a:pt x="6401914" y="1113912"/>
                    <a:pt x="6174035" y="1121251"/>
                  </a:cubicBezTo>
                  <a:lnTo>
                    <a:pt x="5274062" y="1100926"/>
                  </a:lnTo>
                  <a:cubicBezTo>
                    <a:pt x="5011571" y="1096410"/>
                    <a:pt x="4870228" y="1092457"/>
                    <a:pt x="4599082" y="1094151"/>
                  </a:cubicBezTo>
                  <a:cubicBezTo>
                    <a:pt x="4327937" y="1095845"/>
                    <a:pt x="3926987" y="1106572"/>
                    <a:pt x="3647189" y="1111089"/>
                  </a:cubicBezTo>
                  <a:lnTo>
                    <a:pt x="2920288" y="1121251"/>
                  </a:lnTo>
                  <a:lnTo>
                    <a:pt x="2124158" y="1134801"/>
                  </a:lnTo>
                  <a:lnTo>
                    <a:pt x="1293414" y="1131413"/>
                  </a:lnTo>
                  <a:cubicBezTo>
                    <a:pt x="1042461" y="1125203"/>
                    <a:pt x="791506" y="1113347"/>
                    <a:pt x="618434" y="1097539"/>
                  </a:cubicBezTo>
                  <a:cubicBezTo>
                    <a:pt x="445363" y="1081731"/>
                    <a:pt x="324213" y="1065358"/>
                    <a:pt x="254984" y="1036564"/>
                  </a:cubicBezTo>
                  <a:cubicBezTo>
                    <a:pt x="185755" y="1007771"/>
                    <a:pt x="214600" y="1058018"/>
                    <a:pt x="203062" y="924778"/>
                  </a:cubicBezTo>
                  <a:cubicBezTo>
                    <a:pt x="198735" y="874813"/>
                    <a:pt x="189541" y="778402"/>
                    <a:pt x="181868" y="672614"/>
                  </a:cubicBezTo>
                  <a:cubicBezTo>
                    <a:pt x="181775" y="671166"/>
                    <a:pt x="181681" y="669719"/>
                    <a:pt x="181588" y="668271"/>
                  </a:cubicBezTo>
                  <a:lnTo>
                    <a:pt x="145043" y="659067"/>
                  </a:lnTo>
                  <a:cubicBezTo>
                    <a:pt x="128104" y="652793"/>
                    <a:pt x="108655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5" y="468731"/>
                  </a:lnTo>
                  <a:lnTo>
                    <a:pt x="170442" y="459514"/>
                  </a:lnTo>
                  <a:cubicBezTo>
                    <a:pt x="167636" y="357695"/>
                    <a:pt x="170611" y="271209"/>
                    <a:pt x="185755" y="237123"/>
                  </a:cubicBezTo>
                  <a:cubicBezTo>
                    <a:pt x="226138" y="146226"/>
                    <a:pt x="229024" y="123078"/>
                    <a:pt x="324213" y="98237"/>
                  </a:cubicBezTo>
                  <a:cubicBezTo>
                    <a:pt x="466257" y="61167"/>
                    <a:pt x="978999" y="58716"/>
                    <a:pt x="1224185" y="47425"/>
                  </a:cubicBezTo>
                  <a:cubicBezTo>
                    <a:pt x="1469371" y="36133"/>
                    <a:pt x="1584752" y="34439"/>
                    <a:pt x="1795322" y="30487"/>
                  </a:cubicBezTo>
                  <a:lnTo>
                    <a:pt x="2487608" y="23712"/>
                  </a:lnTo>
                  <a:lnTo>
                    <a:pt x="2954902" y="23712"/>
                  </a:lnTo>
                  <a:lnTo>
                    <a:pt x="4426011" y="16937"/>
                  </a:lnTo>
                  <a:lnTo>
                    <a:pt x="5447134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FC95C96-7A7E-8842-B3C4-CC71BF42152F}"/>
                </a:ext>
              </a:extLst>
            </p:cNvPr>
            <p:cNvGrpSpPr/>
            <p:nvPr/>
          </p:nvGrpSpPr>
          <p:grpSpPr>
            <a:xfrm>
              <a:off x="4421072" y="2108269"/>
              <a:ext cx="6462828" cy="681560"/>
              <a:chOff x="7325360" y="2384859"/>
              <a:chExt cx="6462828" cy="681560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7CB9367-A86B-CC44-A348-E873C26516C9}"/>
                  </a:ext>
                </a:extLst>
              </p:cNvPr>
              <p:cNvSpPr/>
              <p:nvPr/>
            </p:nvSpPr>
            <p:spPr>
              <a:xfrm>
                <a:off x="7325360" y="2737483"/>
                <a:ext cx="6462828" cy="328936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rgbClr val="3C3C3B"/>
                    </a:solidFill>
                    <a:cs typeface="+mn-ea"/>
                    <a:sym typeface="+mn-lt"/>
                  </a:rPr>
                  <a:t>主要是</a:t>
                </a:r>
                <a:r>
                  <a:rPr lang="en-US" altLang="zh-CN" sz="1400" dirty="0">
                    <a:solidFill>
                      <a:srgbClr val="3C3C3B"/>
                    </a:solidFill>
                    <a:cs typeface="+mn-ea"/>
                    <a:sym typeface="+mn-lt"/>
                  </a:rPr>
                  <a:t>CKA</a:t>
                </a:r>
                <a:r>
                  <a:rPr lang="zh-CN" altLang="en-US" sz="1400" dirty="0">
                    <a:solidFill>
                      <a:srgbClr val="3C3C3B"/>
                    </a:solidFill>
                    <a:cs typeface="+mn-ea"/>
                    <a:sym typeface="+mn-lt"/>
                  </a:rPr>
                  <a:t>考试中涉及的知识点，帮助大家快速通关考试</a:t>
                </a: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9197F4B-48AD-4148-94ED-193C2BCD7302}"/>
                  </a:ext>
                </a:extLst>
              </p:cNvPr>
              <p:cNvSpPr/>
              <p:nvPr/>
            </p:nvSpPr>
            <p:spPr>
              <a:xfrm>
                <a:off x="7325360" y="2384859"/>
                <a:ext cx="2771390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rgbClr val="3C3C3B"/>
                    </a:solidFill>
                    <a:cs typeface="+mn-ea"/>
                    <a:sym typeface="+mn-lt"/>
                  </a:rPr>
                  <a:t>Kubernetes</a:t>
                </a:r>
                <a:r>
                  <a:rPr lang="zh-CN" altLang="en-US" b="1" dirty="0">
                    <a:solidFill>
                      <a:srgbClr val="3C3C3B"/>
                    </a:solidFill>
                    <a:cs typeface="+mn-ea"/>
                    <a:sym typeface="+mn-lt"/>
                  </a:rPr>
                  <a:t>课程（上）</a:t>
                </a: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B5FDFEB-41FC-B04E-AC0E-BAFF6A53313B}"/>
              </a:ext>
            </a:extLst>
          </p:cNvPr>
          <p:cNvGrpSpPr/>
          <p:nvPr/>
        </p:nvGrpSpPr>
        <p:grpSpPr>
          <a:xfrm>
            <a:off x="4052256" y="3366923"/>
            <a:ext cx="7007630" cy="1134801"/>
            <a:chOff x="4052256" y="3366923"/>
            <a:chExt cx="7007630" cy="1134801"/>
          </a:xfrm>
        </p:grpSpPr>
        <p:sp>
          <p:nvSpPr>
            <p:cNvPr id="21" name="任意多边形 9">
              <a:extLst>
                <a:ext uri="{FF2B5EF4-FFF2-40B4-BE49-F238E27FC236}">
                  <a16:creationId xmlns:a16="http://schemas.microsoft.com/office/drawing/2014/main" id="{9BAD209C-1437-A947-93D7-6A338A5A99A0}"/>
                </a:ext>
              </a:extLst>
            </p:cNvPr>
            <p:cNvSpPr/>
            <p:nvPr/>
          </p:nvSpPr>
          <p:spPr>
            <a:xfrm>
              <a:off x="4052256" y="3366923"/>
              <a:ext cx="7007630" cy="1134801"/>
            </a:xfrm>
            <a:custGeom>
              <a:avLst/>
              <a:gdLst>
                <a:gd name="connsiteX0" fmla="*/ 5447134 w 7007630"/>
                <a:gd name="connsiteY0" fmla="*/ 64 h 1136198"/>
                <a:gd name="connsiteX1" fmla="*/ 6087499 w 7007630"/>
                <a:gd name="connsiteY1" fmla="*/ 23776 h 1136198"/>
                <a:gd name="connsiteX2" fmla="*/ 6606714 w 7007630"/>
                <a:gd name="connsiteY2" fmla="*/ 81363 h 1136198"/>
                <a:gd name="connsiteX3" fmla="*/ 6710557 w 7007630"/>
                <a:gd name="connsiteY3" fmla="*/ 152500 h 1136198"/>
                <a:gd name="connsiteX4" fmla="*/ 6797093 w 7007630"/>
                <a:gd name="connsiteY4" fmla="*/ 254124 h 1136198"/>
                <a:gd name="connsiteX5" fmla="*/ 6918243 w 7007630"/>
                <a:gd name="connsiteY5" fmla="*/ 399785 h 1136198"/>
                <a:gd name="connsiteX6" fmla="*/ 7004779 w 7007630"/>
                <a:gd name="connsiteY6" fmla="*/ 619970 h 1136198"/>
                <a:gd name="connsiteX7" fmla="*/ 6952858 w 7007630"/>
                <a:gd name="connsiteY7" fmla="*/ 928230 h 1136198"/>
                <a:gd name="connsiteX8" fmla="*/ 6641328 w 7007630"/>
                <a:gd name="connsiteY8" fmla="*/ 1056953 h 1136198"/>
                <a:gd name="connsiteX9" fmla="*/ 6174035 w 7007630"/>
                <a:gd name="connsiteY9" fmla="*/ 1121315 h 1136198"/>
                <a:gd name="connsiteX10" fmla="*/ 5274062 w 7007630"/>
                <a:gd name="connsiteY10" fmla="*/ 1100990 h 1136198"/>
                <a:gd name="connsiteX11" fmla="*/ 4599082 w 7007630"/>
                <a:gd name="connsiteY11" fmla="*/ 1094215 h 1136198"/>
                <a:gd name="connsiteX12" fmla="*/ 3647189 w 7007630"/>
                <a:gd name="connsiteY12" fmla="*/ 1111153 h 1136198"/>
                <a:gd name="connsiteX13" fmla="*/ 2920288 w 7007630"/>
                <a:gd name="connsiteY13" fmla="*/ 1121315 h 1136198"/>
                <a:gd name="connsiteX14" fmla="*/ 2124158 w 7007630"/>
                <a:gd name="connsiteY14" fmla="*/ 1134865 h 1136198"/>
                <a:gd name="connsiteX15" fmla="*/ 1293414 w 7007630"/>
                <a:gd name="connsiteY15" fmla="*/ 1131477 h 1136198"/>
                <a:gd name="connsiteX16" fmla="*/ 618434 w 7007630"/>
                <a:gd name="connsiteY16" fmla="*/ 1097603 h 1136198"/>
                <a:gd name="connsiteX17" fmla="*/ 254984 w 7007630"/>
                <a:gd name="connsiteY17" fmla="*/ 1036628 h 1136198"/>
                <a:gd name="connsiteX18" fmla="*/ 203062 w 7007630"/>
                <a:gd name="connsiteY18" fmla="*/ 924842 h 1136198"/>
                <a:gd name="connsiteX19" fmla="*/ 181868 w 7007630"/>
                <a:gd name="connsiteY19" fmla="*/ 672678 h 1136198"/>
                <a:gd name="connsiteX20" fmla="*/ 181588 w 7007630"/>
                <a:gd name="connsiteY20" fmla="*/ 668335 h 1136198"/>
                <a:gd name="connsiteX21" fmla="*/ 180510 w 7007630"/>
                <a:gd name="connsiteY21" fmla="*/ 669542 h 1136198"/>
                <a:gd name="connsiteX22" fmla="*/ 145043 w 7007630"/>
                <a:gd name="connsiteY22" fmla="*/ 659131 h 1136198"/>
                <a:gd name="connsiteX23" fmla="*/ 84815 w 7007630"/>
                <a:gd name="connsiteY23" fmla="*/ 625253 h 1136198"/>
                <a:gd name="connsiteX24" fmla="*/ 2001 w 7007630"/>
                <a:gd name="connsiteY24" fmla="*/ 576317 h 1136198"/>
                <a:gd name="connsiteX25" fmla="*/ 32115 w 7007630"/>
                <a:gd name="connsiteY25" fmla="*/ 534910 h 1136198"/>
                <a:gd name="connsiteX26" fmla="*/ 103636 w 7007630"/>
                <a:gd name="connsiteY26" fmla="*/ 504796 h 1136198"/>
                <a:gd name="connsiteX27" fmla="*/ 160100 w 7007630"/>
                <a:gd name="connsiteY27" fmla="*/ 474682 h 1136198"/>
                <a:gd name="connsiteX28" fmla="*/ 170835 w 7007630"/>
                <a:gd name="connsiteY28" fmla="*/ 468795 h 1136198"/>
                <a:gd name="connsiteX29" fmla="*/ 170442 w 7007630"/>
                <a:gd name="connsiteY29" fmla="*/ 459578 h 1136198"/>
                <a:gd name="connsiteX30" fmla="*/ 185755 w 7007630"/>
                <a:gd name="connsiteY30" fmla="*/ 237187 h 1136198"/>
                <a:gd name="connsiteX31" fmla="*/ 324213 w 7007630"/>
                <a:gd name="connsiteY31" fmla="*/ 98301 h 1136198"/>
                <a:gd name="connsiteX32" fmla="*/ 1224185 w 7007630"/>
                <a:gd name="connsiteY32" fmla="*/ 47489 h 1136198"/>
                <a:gd name="connsiteX33" fmla="*/ 1795322 w 7007630"/>
                <a:gd name="connsiteY33" fmla="*/ 30551 h 1136198"/>
                <a:gd name="connsiteX34" fmla="*/ 2487608 w 7007630"/>
                <a:gd name="connsiteY34" fmla="*/ 23776 h 1136198"/>
                <a:gd name="connsiteX35" fmla="*/ 2954902 w 7007630"/>
                <a:gd name="connsiteY35" fmla="*/ 23776 h 1136198"/>
                <a:gd name="connsiteX36" fmla="*/ 4426011 w 7007630"/>
                <a:gd name="connsiteY36" fmla="*/ 17001 h 1136198"/>
                <a:gd name="connsiteX37" fmla="*/ 5447134 w 7007630"/>
                <a:gd name="connsiteY37" fmla="*/ 64 h 1136198"/>
                <a:gd name="connsiteX0" fmla="*/ 5447134 w 7007630"/>
                <a:gd name="connsiteY0" fmla="*/ 0 h 1134801"/>
                <a:gd name="connsiteX1" fmla="*/ 6087499 w 7007630"/>
                <a:gd name="connsiteY1" fmla="*/ 23712 h 1134801"/>
                <a:gd name="connsiteX2" fmla="*/ 6606714 w 7007630"/>
                <a:gd name="connsiteY2" fmla="*/ 81299 h 1134801"/>
                <a:gd name="connsiteX3" fmla="*/ 6710557 w 7007630"/>
                <a:gd name="connsiteY3" fmla="*/ 152436 h 1134801"/>
                <a:gd name="connsiteX4" fmla="*/ 6797093 w 7007630"/>
                <a:gd name="connsiteY4" fmla="*/ 254060 h 1134801"/>
                <a:gd name="connsiteX5" fmla="*/ 6918243 w 7007630"/>
                <a:gd name="connsiteY5" fmla="*/ 399721 h 1134801"/>
                <a:gd name="connsiteX6" fmla="*/ 7004779 w 7007630"/>
                <a:gd name="connsiteY6" fmla="*/ 619906 h 1134801"/>
                <a:gd name="connsiteX7" fmla="*/ 6952858 w 7007630"/>
                <a:gd name="connsiteY7" fmla="*/ 928166 h 1134801"/>
                <a:gd name="connsiteX8" fmla="*/ 6641328 w 7007630"/>
                <a:gd name="connsiteY8" fmla="*/ 1056889 h 1134801"/>
                <a:gd name="connsiteX9" fmla="*/ 6174035 w 7007630"/>
                <a:gd name="connsiteY9" fmla="*/ 1121251 h 1134801"/>
                <a:gd name="connsiteX10" fmla="*/ 5274062 w 7007630"/>
                <a:gd name="connsiteY10" fmla="*/ 1100926 h 1134801"/>
                <a:gd name="connsiteX11" fmla="*/ 4599082 w 7007630"/>
                <a:gd name="connsiteY11" fmla="*/ 1094151 h 1134801"/>
                <a:gd name="connsiteX12" fmla="*/ 3647189 w 7007630"/>
                <a:gd name="connsiteY12" fmla="*/ 1111089 h 1134801"/>
                <a:gd name="connsiteX13" fmla="*/ 2920288 w 7007630"/>
                <a:gd name="connsiteY13" fmla="*/ 1121251 h 1134801"/>
                <a:gd name="connsiteX14" fmla="*/ 2124158 w 7007630"/>
                <a:gd name="connsiteY14" fmla="*/ 1134801 h 1134801"/>
                <a:gd name="connsiteX15" fmla="*/ 1293414 w 7007630"/>
                <a:gd name="connsiteY15" fmla="*/ 1131413 h 1134801"/>
                <a:gd name="connsiteX16" fmla="*/ 618434 w 7007630"/>
                <a:gd name="connsiteY16" fmla="*/ 1097539 h 1134801"/>
                <a:gd name="connsiteX17" fmla="*/ 254984 w 7007630"/>
                <a:gd name="connsiteY17" fmla="*/ 1036564 h 1134801"/>
                <a:gd name="connsiteX18" fmla="*/ 203062 w 7007630"/>
                <a:gd name="connsiteY18" fmla="*/ 924778 h 1134801"/>
                <a:gd name="connsiteX19" fmla="*/ 181868 w 7007630"/>
                <a:gd name="connsiteY19" fmla="*/ 672614 h 1134801"/>
                <a:gd name="connsiteX20" fmla="*/ 181588 w 7007630"/>
                <a:gd name="connsiteY20" fmla="*/ 668271 h 1134801"/>
                <a:gd name="connsiteX21" fmla="*/ 145043 w 7007630"/>
                <a:gd name="connsiteY21" fmla="*/ 659067 h 1134801"/>
                <a:gd name="connsiteX22" fmla="*/ 84815 w 7007630"/>
                <a:gd name="connsiteY22" fmla="*/ 625189 h 1134801"/>
                <a:gd name="connsiteX23" fmla="*/ 2001 w 7007630"/>
                <a:gd name="connsiteY23" fmla="*/ 576253 h 1134801"/>
                <a:gd name="connsiteX24" fmla="*/ 32115 w 7007630"/>
                <a:gd name="connsiteY24" fmla="*/ 534846 h 1134801"/>
                <a:gd name="connsiteX25" fmla="*/ 103636 w 7007630"/>
                <a:gd name="connsiteY25" fmla="*/ 504732 h 1134801"/>
                <a:gd name="connsiteX26" fmla="*/ 160100 w 7007630"/>
                <a:gd name="connsiteY26" fmla="*/ 474618 h 1134801"/>
                <a:gd name="connsiteX27" fmla="*/ 170835 w 7007630"/>
                <a:gd name="connsiteY27" fmla="*/ 468731 h 1134801"/>
                <a:gd name="connsiteX28" fmla="*/ 170442 w 7007630"/>
                <a:gd name="connsiteY28" fmla="*/ 459514 h 1134801"/>
                <a:gd name="connsiteX29" fmla="*/ 185755 w 7007630"/>
                <a:gd name="connsiteY29" fmla="*/ 237123 h 1134801"/>
                <a:gd name="connsiteX30" fmla="*/ 324213 w 7007630"/>
                <a:gd name="connsiteY30" fmla="*/ 98237 h 1134801"/>
                <a:gd name="connsiteX31" fmla="*/ 1224185 w 7007630"/>
                <a:gd name="connsiteY31" fmla="*/ 47425 h 1134801"/>
                <a:gd name="connsiteX32" fmla="*/ 1795322 w 7007630"/>
                <a:gd name="connsiteY32" fmla="*/ 30487 h 1134801"/>
                <a:gd name="connsiteX33" fmla="*/ 2487608 w 7007630"/>
                <a:gd name="connsiteY33" fmla="*/ 23712 h 1134801"/>
                <a:gd name="connsiteX34" fmla="*/ 2954902 w 7007630"/>
                <a:gd name="connsiteY34" fmla="*/ 23712 h 1134801"/>
                <a:gd name="connsiteX35" fmla="*/ 4426011 w 7007630"/>
                <a:gd name="connsiteY35" fmla="*/ 16937 h 1134801"/>
                <a:gd name="connsiteX36" fmla="*/ 5447134 w 7007630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30" h="1134801">
                  <a:moveTo>
                    <a:pt x="5447134" y="0"/>
                  </a:moveTo>
                  <a:cubicBezTo>
                    <a:pt x="5724048" y="1129"/>
                    <a:pt x="5894236" y="10163"/>
                    <a:pt x="6087499" y="23712"/>
                  </a:cubicBezTo>
                  <a:cubicBezTo>
                    <a:pt x="6280762" y="37262"/>
                    <a:pt x="6502871" y="59845"/>
                    <a:pt x="6606714" y="81299"/>
                  </a:cubicBezTo>
                  <a:cubicBezTo>
                    <a:pt x="6710557" y="102753"/>
                    <a:pt x="6678828" y="123643"/>
                    <a:pt x="6710557" y="152436"/>
                  </a:cubicBezTo>
                  <a:cubicBezTo>
                    <a:pt x="6742286" y="181229"/>
                    <a:pt x="6762478" y="212846"/>
                    <a:pt x="6797093" y="254060"/>
                  </a:cubicBezTo>
                  <a:cubicBezTo>
                    <a:pt x="6831708" y="295274"/>
                    <a:pt x="6883629" y="338747"/>
                    <a:pt x="6918243" y="399721"/>
                  </a:cubicBezTo>
                  <a:cubicBezTo>
                    <a:pt x="6952858" y="460695"/>
                    <a:pt x="6999010" y="531832"/>
                    <a:pt x="7004779" y="619906"/>
                  </a:cubicBezTo>
                  <a:cubicBezTo>
                    <a:pt x="7010548" y="707980"/>
                    <a:pt x="7013432" y="855335"/>
                    <a:pt x="6952858" y="928166"/>
                  </a:cubicBezTo>
                  <a:cubicBezTo>
                    <a:pt x="6892284" y="1000996"/>
                    <a:pt x="6771133" y="1024709"/>
                    <a:pt x="6641328" y="1056889"/>
                  </a:cubicBezTo>
                  <a:cubicBezTo>
                    <a:pt x="6511526" y="1089070"/>
                    <a:pt x="6401914" y="1113912"/>
                    <a:pt x="6174035" y="1121251"/>
                  </a:cubicBezTo>
                  <a:lnTo>
                    <a:pt x="5274062" y="1100926"/>
                  </a:lnTo>
                  <a:cubicBezTo>
                    <a:pt x="5011571" y="1096410"/>
                    <a:pt x="4870228" y="1092457"/>
                    <a:pt x="4599082" y="1094151"/>
                  </a:cubicBezTo>
                  <a:cubicBezTo>
                    <a:pt x="4327937" y="1095845"/>
                    <a:pt x="3926987" y="1106572"/>
                    <a:pt x="3647189" y="1111089"/>
                  </a:cubicBezTo>
                  <a:lnTo>
                    <a:pt x="2920288" y="1121251"/>
                  </a:lnTo>
                  <a:lnTo>
                    <a:pt x="2124158" y="1134801"/>
                  </a:lnTo>
                  <a:lnTo>
                    <a:pt x="1293414" y="1131413"/>
                  </a:lnTo>
                  <a:cubicBezTo>
                    <a:pt x="1042461" y="1125203"/>
                    <a:pt x="791506" y="1113347"/>
                    <a:pt x="618434" y="1097539"/>
                  </a:cubicBezTo>
                  <a:cubicBezTo>
                    <a:pt x="445363" y="1081731"/>
                    <a:pt x="324213" y="1065358"/>
                    <a:pt x="254984" y="1036564"/>
                  </a:cubicBezTo>
                  <a:cubicBezTo>
                    <a:pt x="185755" y="1007771"/>
                    <a:pt x="214600" y="1058018"/>
                    <a:pt x="203062" y="924778"/>
                  </a:cubicBezTo>
                  <a:cubicBezTo>
                    <a:pt x="198735" y="874813"/>
                    <a:pt x="189541" y="778402"/>
                    <a:pt x="181868" y="672614"/>
                  </a:cubicBezTo>
                  <a:cubicBezTo>
                    <a:pt x="181775" y="671166"/>
                    <a:pt x="181681" y="669719"/>
                    <a:pt x="181588" y="668271"/>
                  </a:cubicBezTo>
                  <a:lnTo>
                    <a:pt x="145043" y="659067"/>
                  </a:lnTo>
                  <a:cubicBezTo>
                    <a:pt x="128104" y="652793"/>
                    <a:pt x="108655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5" y="468731"/>
                  </a:lnTo>
                  <a:lnTo>
                    <a:pt x="170442" y="459514"/>
                  </a:lnTo>
                  <a:cubicBezTo>
                    <a:pt x="167636" y="357695"/>
                    <a:pt x="170611" y="271209"/>
                    <a:pt x="185755" y="237123"/>
                  </a:cubicBezTo>
                  <a:cubicBezTo>
                    <a:pt x="226138" y="146226"/>
                    <a:pt x="229024" y="123078"/>
                    <a:pt x="324213" y="98237"/>
                  </a:cubicBezTo>
                  <a:cubicBezTo>
                    <a:pt x="466257" y="61167"/>
                    <a:pt x="978999" y="58716"/>
                    <a:pt x="1224185" y="47425"/>
                  </a:cubicBezTo>
                  <a:cubicBezTo>
                    <a:pt x="1469371" y="36133"/>
                    <a:pt x="1584752" y="34439"/>
                    <a:pt x="1795322" y="30487"/>
                  </a:cubicBezTo>
                  <a:lnTo>
                    <a:pt x="2487608" y="23712"/>
                  </a:lnTo>
                  <a:lnTo>
                    <a:pt x="2954902" y="23712"/>
                  </a:lnTo>
                  <a:lnTo>
                    <a:pt x="4426011" y="16937"/>
                  </a:lnTo>
                  <a:lnTo>
                    <a:pt x="5447134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2C87610A-F7EC-9E4D-A722-14DA76A77311}"/>
                </a:ext>
              </a:extLst>
            </p:cNvPr>
            <p:cNvGrpSpPr/>
            <p:nvPr/>
          </p:nvGrpSpPr>
          <p:grpSpPr>
            <a:xfrm>
              <a:off x="4421071" y="3582578"/>
              <a:ext cx="6462829" cy="681560"/>
              <a:chOff x="7325359" y="2384859"/>
              <a:chExt cx="6462829" cy="681560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1B54515-8157-4547-9884-E6C5CA6C9FAC}"/>
                  </a:ext>
                </a:extLst>
              </p:cNvPr>
              <p:cNvSpPr/>
              <p:nvPr/>
            </p:nvSpPr>
            <p:spPr>
              <a:xfrm>
                <a:off x="7325360" y="2737483"/>
                <a:ext cx="6462828" cy="328936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400" dirty="0">
                    <a:solidFill>
                      <a:srgbClr val="3C3C3B"/>
                    </a:solidFill>
                    <a:cs typeface="+mn-ea"/>
                    <a:sym typeface="+mn-lt"/>
                  </a:rPr>
                  <a:t>Kubernetes</a:t>
                </a:r>
                <a:r>
                  <a:rPr lang="zh-CN" altLang="en-US" sz="1400" dirty="0">
                    <a:solidFill>
                      <a:srgbClr val="3C3C3B"/>
                    </a:solidFill>
                    <a:cs typeface="+mn-ea"/>
                    <a:sym typeface="+mn-lt"/>
                  </a:rPr>
                  <a:t>中其他的重要概念，</a:t>
                </a:r>
                <a:r>
                  <a:rPr lang="en-US" altLang="zh-CN" sz="1400" dirty="0">
                    <a:solidFill>
                      <a:srgbClr val="3C3C3B"/>
                    </a:solidFill>
                    <a:cs typeface="+mn-ea"/>
                    <a:sym typeface="+mn-lt"/>
                  </a:rPr>
                  <a:t>CKA</a:t>
                </a:r>
                <a:r>
                  <a:rPr lang="zh-CN" altLang="en-US" sz="1400" dirty="0">
                    <a:solidFill>
                      <a:srgbClr val="3C3C3B"/>
                    </a:solidFill>
                    <a:cs typeface="+mn-ea"/>
                    <a:sym typeface="+mn-lt"/>
                  </a:rPr>
                  <a:t>考试不会考，但是工作中用得到</a:t>
                </a: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4F8D0B8-32A0-F54C-A89E-5CA1BA3689E3}"/>
                  </a:ext>
                </a:extLst>
              </p:cNvPr>
              <p:cNvSpPr/>
              <p:nvPr/>
            </p:nvSpPr>
            <p:spPr>
              <a:xfrm>
                <a:off x="7325359" y="2384859"/>
                <a:ext cx="2820485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rgbClr val="3C3C3B"/>
                    </a:solidFill>
                    <a:cs typeface="+mn-ea"/>
                    <a:sym typeface="+mn-lt"/>
                  </a:rPr>
                  <a:t>Kubernetes</a:t>
                </a:r>
                <a:r>
                  <a:rPr lang="zh-CN" altLang="en-US" b="1" dirty="0">
                    <a:solidFill>
                      <a:srgbClr val="3C3C3B"/>
                    </a:solidFill>
                    <a:cs typeface="+mn-ea"/>
                    <a:sym typeface="+mn-lt"/>
                  </a:rPr>
                  <a:t>课程（下）</a:t>
                </a:r>
              </a:p>
            </p:txBody>
          </p:sp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5E77A7C-9F41-BE41-9556-D2FADDF4FFA7}"/>
              </a:ext>
            </a:extLst>
          </p:cNvPr>
          <p:cNvGrpSpPr/>
          <p:nvPr/>
        </p:nvGrpSpPr>
        <p:grpSpPr>
          <a:xfrm>
            <a:off x="4052257" y="4854637"/>
            <a:ext cx="7007629" cy="1134801"/>
            <a:chOff x="4052257" y="4854637"/>
            <a:chExt cx="7007629" cy="1134801"/>
          </a:xfrm>
        </p:grpSpPr>
        <p:sp>
          <p:nvSpPr>
            <p:cNvPr id="26" name="任意多边形 10">
              <a:extLst>
                <a:ext uri="{FF2B5EF4-FFF2-40B4-BE49-F238E27FC236}">
                  <a16:creationId xmlns:a16="http://schemas.microsoft.com/office/drawing/2014/main" id="{9DA1DA82-8BD4-8A44-90E6-AB7E43FE467A}"/>
                </a:ext>
              </a:extLst>
            </p:cNvPr>
            <p:cNvSpPr/>
            <p:nvPr/>
          </p:nvSpPr>
          <p:spPr>
            <a:xfrm>
              <a:off x="4052257" y="4854637"/>
              <a:ext cx="7007629" cy="1134801"/>
            </a:xfrm>
            <a:custGeom>
              <a:avLst/>
              <a:gdLst>
                <a:gd name="connsiteX0" fmla="*/ 5447133 w 7007629"/>
                <a:gd name="connsiteY0" fmla="*/ 64 h 1136198"/>
                <a:gd name="connsiteX1" fmla="*/ 6087498 w 7007629"/>
                <a:gd name="connsiteY1" fmla="*/ 23777 h 1136198"/>
                <a:gd name="connsiteX2" fmla="*/ 6606713 w 7007629"/>
                <a:gd name="connsiteY2" fmla="*/ 81363 h 1136198"/>
                <a:gd name="connsiteX3" fmla="*/ 6710556 w 7007629"/>
                <a:gd name="connsiteY3" fmla="*/ 152500 h 1136198"/>
                <a:gd name="connsiteX4" fmla="*/ 6797092 w 7007629"/>
                <a:gd name="connsiteY4" fmla="*/ 254124 h 1136198"/>
                <a:gd name="connsiteX5" fmla="*/ 6918242 w 7007629"/>
                <a:gd name="connsiteY5" fmla="*/ 399785 h 1136198"/>
                <a:gd name="connsiteX6" fmla="*/ 7004778 w 7007629"/>
                <a:gd name="connsiteY6" fmla="*/ 619970 h 1136198"/>
                <a:gd name="connsiteX7" fmla="*/ 6952857 w 7007629"/>
                <a:gd name="connsiteY7" fmla="*/ 928230 h 1136198"/>
                <a:gd name="connsiteX8" fmla="*/ 6641327 w 7007629"/>
                <a:gd name="connsiteY8" fmla="*/ 1056953 h 1136198"/>
                <a:gd name="connsiteX9" fmla="*/ 6174034 w 7007629"/>
                <a:gd name="connsiteY9" fmla="*/ 1121315 h 1136198"/>
                <a:gd name="connsiteX10" fmla="*/ 5274061 w 7007629"/>
                <a:gd name="connsiteY10" fmla="*/ 1100990 h 1136198"/>
                <a:gd name="connsiteX11" fmla="*/ 4599081 w 7007629"/>
                <a:gd name="connsiteY11" fmla="*/ 1094215 h 1136198"/>
                <a:gd name="connsiteX12" fmla="*/ 3647188 w 7007629"/>
                <a:gd name="connsiteY12" fmla="*/ 1111153 h 1136198"/>
                <a:gd name="connsiteX13" fmla="*/ 2920287 w 7007629"/>
                <a:gd name="connsiteY13" fmla="*/ 1121315 h 1136198"/>
                <a:gd name="connsiteX14" fmla="*/ 2124157 w 7007629"/>
                <a:gd name="connsiteY14" fmla="*/ 1134865 h 1136198"/>
                <a:gd name="connsiteX15" fmla="*/ 1293413 w 7007629"/>
                <a:gd name="connsiteY15" fmla="*/ 1131477 h 1136198"/>
                <a:gd name="connsiteX16" fmla="*/ 618433 w 7007629"/>
                <a:gd name="connsiteY16" fmla="*/ 1097603 h 1136198"/>
                <a:gd name="connsiteX17" fmla="*/ 254983 w 7007629"/>
                <a:gd name="connsiteY17" fmla="*/ 1036628 h 1136198"/>
                <a:gd name="connsiteX18" fmla="*/ 203061 w 7007629"/>
                <a:gd name="connsiteY18" fmla="*/ 924842 h 1136198"/>
                <a:gd name="connsiteX19" fmla="*/ 181867 w 7007629"/>
                <a:gd name="connsiteY19" fmla="*/ 672678 h 1136198"/>
                <a:gd name="connsiteX20" fmla="*/ 181587 w 7007629"/>
                <a:gd name="connsiteY20" fmla="*/ 668336 h 1136198"/>
                <a:gd name="connsiteX21" fmla="*/ 180510 w 7007629"/>
                <a:gd name="connsiteY21" fmla="*/ 669542 h 1136198"/>
                <a:gd name="connsiteX22" fmla="*/ 145043 w 7007629"/>
                <a:gd name="connsiteY22" fmla="*/ 659131 h 1136198"/>
                <a:gd name="connsiteX23" fmla="*/ 84815 w 7007629"/>
                <a:gd name="connsiteY23" fmla="*/ 625253 h 1136198"/>
                <a:gd name="connsiteX24" fmla="*/ 2001 w 7007629"/>
                <a:gd name="connsiteY24" fmla="*/ 576317 h 1136198"/>
                <a:gd name="connsiteX25" fmla="*/ 32115 w 7007629"/>
                <a:gd name="connsiteY25" fmla="*/ 534910 h 1136198"/>
                <a:gd name="connsiteX26" fmla="*/ 103636 w 7007629"/>
                <a:gd name="connsiteY26" fmla="*/ 504796 h 1136198"/>
                <a:gd name="connsiteX27" fmla="*/ 160100 w 7007629"/>
                <a:gd name="connsiteY27" fmla="*/ 474682 h 1136198"/>
                <a:gd name="connsiteX28" fmla="*/ 170834 w 7007629"/>
                <a:gd name="connsiteY28" fmla="*/ 468796 h 1136198"/>
                <a:gd name="connsiteX29" fmla="*/ 170441 w 7007629"/>
                <a:gd name="connsiteY29" fmla="*/ 459578 h 1136198"/>
                <a:gd name="connsiteX30" fmla="*/ 185754 w 7007629"/>
                <a:gd name="connsiteY30" fmla="*/ 237187 h 1136198"/>
                <a:gd name="connsiteX31" fmla="*/ 324211 w 7007629"/>
                <a:gd name="connsiteY31" fmla="*/ 98301 h 1136198"/>
                <a:gd name="connsiteX32" fmla="*/ 1224184 w 7007629"/>
                <a:gd name="connsiteY32" fmla="*/ 47489 h 1136198"/>
                <a:gd name="connsiteX33" fmla="*/ 1795321 w 7007629"/>
                <a:gd name="connsiteY33" fmla="*/ 30551 h 1136198"/>
                <a:gd name="connsiteX34" fmla="*/ 2487607 w 7007629"/>
                <a:gd name="connsiteY34" fmla="*/ 23777 h 1136198"/>
                <a:gd name="connsiteX35" fmla="*/ 2954901 w 7007629"/>
                <a:gd name="connsiteY35" fmla="*/ 23777 h 1136198"/>
                <a:gd name="connsiteX36" fmla="*/ 4426010 w 7007629"/>
                <a:gd name="connsiteY36" fmla="*/ 17002 h 1136198"/>
                <a:gd name="connsiteX37" fmla="*/ 5447133 w 7007629"/>
                <a:gd name="connsiteY37" fmla="*/ 64 h 1136198"/>
                <a:gd name="connsiteX0" fmla="*/ 5447133 w 7007629"/>
                <a:gd name="connsiteY0" fmla="*/ 0 h 1134801"/>
                <a:gd name="connsiteX1" fmla="*/ 6087498 w 7007629"/>
                <a:gd name="connsiteY1" fmla="*/ 23713 h 1134801"/>
                <a:gd name="connsiteX2" fmla="*/ 6606713 w 7007629"/>
                <a:gd name="connsiteY2" fmla="*/ 81299 h 1134801"/>
                <a:gd name="connsiteX3" fmla="*/ 6710556 w 7007629"/>
                <a:gd name="connsiteY3" fmla="*/ 152436 h 1134801"/>
                <a:gd name="connsiteX4" fmla="*/ 6797092 w 7007629"/>
                <a:gd name="connsiteY4" fmla="*/ 254060 h 1134801"/>
                <a:gd name="connsiteX5" fmla="*/ 6918242 w 7007629"/>
                <a:gd name="connsiteY5" fmla="*/ 399721 h 1134801"/>
                <a:gd name="connsiteX6" fmla="*/ 7004778 w 7007629"/>
                <a:gd name="connsiteY6" fmla="*/ 619906 h 1134801"/>
                <a:gd name="connsiteX7" fmla="*/ 6952857 w 7007629"/>
                <a:gd name="connsiteY7" fmla="*/ 928166 h 1134801"/>
                <a:gd name="connsiteX8" fmla="*/ 6641327 w 7007629"/>
                <a:gd name="connsiteY8" fmla="*/ 1056889 h 1134801"/>
                <a:gd name="connsiteX9" fmla="*/ 6174034 w 7007629"/>
                <a:gd name="connsiteY9" fmla="*/ 1121251 h 1134801"/>
                <a:gd name="connsiteX10" fmla="*/ 5274061 w 7007629"/>
                <a:gd name="connsiteY10" fmla="*/ 1100926 h 1134801"/>
                <a:gd name="connsiteX11" fmla="*/ 4599081 w 7007629"/>
                <a:gd name="connsiteY11" fmla="*/ 1094151 h 1134801"/>
                <a:gd name="connsiteX12" fmla="*/ 3647188 w 7007629"/>
                <a:gd name="connsiteY12" fmla="*/ 1111089 h 1134801"/>
                <a:gd name="connsiteX13" fmla="*/ 2920287 w 7007629"/>
                <a:gd name="connsiteY13" fmla="*/ 1121251 h 1134801"/>
                <a:gd name="connsiteX14" fmla="*/ 2124157 w 7007629"/>
                <a:gd name="connsiteY14" fmla="*/ 1134801 h 1134801"/>
                <a:gd name="connsiteX15" fmla="*/ 1293413 w 7007629"/>
                <a:gd name="connsiteY15" fmla="*/ 1131413 h 1134801"/>
                <a:gd name="connsiteX16" fmla="*/ 618433 w 7007629"/>
                <a:gd name="connsiteY16" fmla="*/ 1097539 h 1134801"/>
                <a:gd name="connsiteX17" fmla="*/ 254983 w 7007629"/>
                <a:gd name="connsiteY17" fmla="*/ 1036564 h 1134801"/>
                <a:gd name="connsiteX18" fmla="*/ 203061 w 7007629"/>
                <a:gd name="connsiteY18" fmla="*/ 924778 h 1134801"/>
                <a:gd name="connsiteX19" fmla="*/ 181867 w 7007629"/>
                <a:gd name="connsiteY19" fmla="*/ 672614 h 1134801"/>
                <a:gd name="connsiteX20" fmla="*/ 181587 w 7007629"/>
                <a:gd name="connsiteY20" fmla="*/ 668272 h 1134801"/>
                <a:gd name="connsiteX21" fmla="*/ 145043 w 7007629"/>
                <a:gd name="connsiteY21" fmla="*/ 659067 h 1134801"/>
                <a:gd name="connsiteX22" fmla="*/ 84815 w 7007629"/>
                <a:gd name="connsiteY22" fmla="*/ 625189 h 1134801"/>
                <a:gd name="connsiteX23" fmla="*/ 2001 w 7007629"/>
                <a:gd name="connsiteY23" fmla="*/ 576253 h 1134801"/>
                <a:gd name="connsiteX24" fmla="*/ 32115 w 7007629"/>
                <a:gd name="connsiteY24" fmla="*/ 534846 h 1134801"/>
                <a:gd name="connsiteX25" fmla="*/ 103636 w 7007629"/>
                <a:gd name="connsiteY25" fmla="*/ 504732 h 1134801"/>
                <a:gd name="connsiteX26" fmla="*/ 160100 w 7007629"/>
                <a:gd name="connsiteY26" fmla="*/ 474618 h 1134801"/>
                <a:gd name="connsiteX27" fmla="*/ 170834 w 7007629"/>
                <a:gd name="connsiteY27" fmla="*/ 468732 h 1134801"/>
                <a:gd name="connsiteX28" fmla="*/ 170441 w 7007629"/>
                <a:gd name="connsiteY28" fmla="*/ 459514 h 1134801"/>
                <a:gd name="connsiteX29" fmla="*/ 185754 w 7007629"/>
                <a:gd name="connsiteY29" fmla="*/ 237123 h 1134801"/>
                <a:gd name="connsiteX30" fmla="*/ 324211 w 7007629"/>
                <a:gd name="connsiteY30" fmla="*/ 98237 h 1134801"/>
                <a:gd name="connsiteX31" fmla="*/ 1224184 w 7007629"/>
                <a:gd name="connsiteY31" fmla="*/ 47425 h 1134801"/>
                <a:gd name="connsiteX32" fmla="*/ 1795321 w 7007629"/>
                <a:gd name="connsiteY32" fmla="*/ 30487 h 1134801"/>
                <a:gd name="connsiteX33" fmla="*/ 2487607 w 7007629"/>
                <a:gd name="connsiteY33" fmla="*/ 23713 h 1134801"/>
                <a:gd name="connsiteX34" fmla="*/ 2954901 w 7007629"/>
                <a:gd name="connsiteY34" fmla="*/ 23713 h 1134801"/>
                <a:gd name="connsiteX35" fmla="*/ 4426010 w 7007629"/>
                <a:gd name="connsiteY35" fmla="*/ 16938 h 1134801"/>
                <a:gd name="connsiteX36" fmla="*/ 5447133 w 7007629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29" h="1134801">
                  <a:moveTo>
                    <a:pt x="5447133" y="0"/>
                  </a:moveTo>
                  <a:cubicBezTo>
                    <a:pt x="5724047" y="1129"/>
                    <a:pt x="5894235" y="10163"/>
                    <a:pt x="6087498" y="23713"/>
                  </a:cubicBezTo>
                  <a:cubicBezTo>
                    <a:pt x="6280761" y="37262"/>
                    <a:pt x="6502870" y="59845"/>
                    <a:pt x="6606713" y="81299"/>
                  </a:cubicBezTo>
                  <a:cubicBezTo>
                    <a:pt x="6710556" y="102753"/>
                    <a:pt x="6678827" y="123643"/>
                    <a:pt x="6710556" y="152436"/>
                  </a:cubicBezTo>
                  <a:cubicBezTo>
                    <a:pt x="6742285" y="181229"/>
                    <a:pt x="6762477" y="212846"/>
                    <a:pt x="6797092" y="254060"/>
                  </a:cubicBezTo>
                  <a:cubicBezTo>
                    <a:pt x="6831707" y="295274"/>
                    <a:pt x="6883628" y="338747"/>
                    <a:pt x="6918242" y="399721"/>
                  </a:cubicBezTo>
                  <a:cubicBezTo>
                    <a:pt x="6952857" y="460695"/>
                    <a:pt x="6999009" y="531832"/>
                    <a:pt x="7004778" y="619906"/>
                  </a:cubicBezTo>
                  <a:cubicBezTo>
                    <a:pt x="7010547" y="707980"/>
                    <a:pt x="7013431" y="855335"/>
                    <a:pt x="6952857" y="928166"/>
                  </a:cubicBezTo>
                  <a:cubicBezTo>
                    <a:pt x="6892283" y="1000996"/>
                    <a:pt x="6771132" y="1024709"/>
                    <a:pt x="6641327" y="1056889"/>
                  </a:cubicBezTo>
                  <a:cubicBezTo>
                    <a:pt x="6511525" y="1089070"/>
                    <a:pt x="6401913" y="1113912"/>
                    <a:pt x="6174034" y="1121251"/>
                  </a:cubicBezTo>
                  <a:lnTo>
                    <a:pt x="5274061" y="1100926"/>
                  </a:lnTo>
                  <a:cubicBezTo>
                    <a:pt x="5011570" y="1096410"/>
                    <a:pt x="4870227" y="1092457"/>
                    <a:pt x="4599081" y="1094151"/>
                  </a:cubicBezTo>
                  <a:cubicBezTo>
                    <a:pt x="4327936" y="1095845"/>
                    <a:pt x="3926986" y="1106572"/>
                    <a:pt x="3647188" y="1111089"/>
                  </a:cubicBezTo>
                  <a:lnTo>
                    <a:pt x="2920287" y="1121251"/>
                  </a:lnTo>
                  <a:lnTo>
                    <a:pt x="2124157" y="1134801"/>
                  </a:lnTo>
                  <a:lnTo>
                    <a:pt x="1293413" y="1131413"/>
                  </a:lnTo>
                  <a:cubicBezTo>
                    <a:pt x="1042460" y="1125203"/>
                    <a:pt x="791505" y="1113347"/>
                    <a:pt x="618433" y="1097539"/>
                  </a:cubicBezTo>
                  <a:cubicBezTo>
                    <a:pt x="445362" y="1081731"/>
                    <a:pt x="324211" y="1065358"/>
                    <a:pt x="254983" y="1036564"/>
                  </a:cubicBezTo>
                  <a:cubicBezTo>
                    <a:pt x="185754" y="1007771"/>
                    <a:pt x="214600" y="1058018"/>
                    <a:pt x="203061" y="924778"/>
                  </a:cubicBezTo>
                  <a:cubicBezTo>
                    <a:pt x="198734" y="874813"/>
                    <a:pt x="189540" y="778403"/>
                    <a:pt x="181867" y="672614"/>
                  </a:cubicBezTo>
                  <a:cubicBezTo>
                    <a:pt x="181774" y="671167"/>
                    <a:pt x="181680" y="669719"/>
                    <a:pt x="181587" y="668272"/>
                  </a:cubicBezTo>
                  <a:lnTo>
                    <a:pt x="145043" y="659067"/>
                  </a:lnTo>
                  <a:cubicBezTo>
                    <a:pt x="128104" y="652794"/>
                    <a:pt x="108656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4" y="468732"/>
                  </a:lnTo>
                  <a:lnTo>
                    <a:pt x="170441" y="459514"/>
                  </a:lnTo>
                  <a:cubicBezTo>
                    <a:pt x="167636" y="357695"/>
                    <a:pt x="170610" y="271209"/>
                    <a:pt x="185754" y="237123"/>
                  </a:cubicBezTo>
                  <a:cubicBezTo>
                    <a:pt x="226138" y="146226"/>
                    <a:pt x="229023" y="123078"/>
                    <a:pt x="324211" y="98237"/>
                  </a:cubicBezTo>
                  <a:cubicBezTo>
                    <a:pt x="466256" y="61167"/>
                    <a:pt x="978998" y="58716"/>
                    <a:pt x="1224184" y="47425"/>
                  </a:cubicBezTo>
                  <a:cubicBezTo>
                    <a:pt x="1469370" y="36133"/>
                    <a:pt x="1584751" y="34439"/>
                    <a:pt x="1795321" y="30487"/>
                  </a:cubicBezTo>
                  <a:lnTo>
                    <a:pt x="2487607" y="23713"/>
                  </a:lnTo>
                  <a:lnTo>
                    <a:pt x="2954901" y="23713"/>
                  </a:lnTo>
                  <a:lnTo>
                    <a:pt x="4426010" y="16938"/>
                  </a:lnTo>
                  <a:lnTo>
                    <a:pt x="5447133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FEF729C-6A46-384C-8572-39EDFEBCF9B8}"/>
                </a:ext>
              </a:extLst>
            </p:cNvPr>
            <p:cNvGrpSpPr/>
            <p:nvPr/>
          </p:nvGrpSpPr>
          <p:grpSpPr>
            <a:xfrm>
              <a:off x="4421072" y="5070292"/>
              <a:ext cx="6462828" cy="681560"/>
              <a:chOff x="7325360" y="2384859"/>
              <a:chExt cx="6462828" cy="681560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1C8E157-7B17-CC40-A78D-F137E6B3C23F}"/>
                  </a:ext>
                </a:extLst>
              </p:cNvPr>
              <p:cNvSpPr/>
              <p:nvPr/>
            </p:nvSpPr>
            <p:spPr>
              <a:xfrm>
                <a:off x="7325360" y="2737483"/>
                <a:ext cx="6462828" cy="328936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400" dirty="0">
                    <a:solidFill>
                      <a:srgbClr val="3C3C3B"/>
                    </a:solidFill>
                    <a:cs typeface="+mn-ea"/>
                    <a:sym typeface="+mn-lt"/>
                  </a:rPr>
                  <a:t>Kubernetes</a:t>
                </a:r>
                <a:r>
                  <a:rPr lang="zh-CN" altLang="en-US" sz="1400" dirty="0">
                    <a:solidFill>
                      <a:srgbClr val="3C3C3B"/>
                    </a:solidFill>
                    <a:cs typeface="+mn-ea"/>
                    <a:sym typeface="+mn-lt"/>
                  </a:rPr>
                  <a:t>中一些重要组件，但是</a:t>
                </a:r>
                <a:r>
                  <a:rPr lang="en-US" altLang="zh-CN" sz="1400" dirty="0">
                    <a:solidFill>
                      <a:srgbClr val="3C3C3B"/>
                    </a:solidFill>
                    <a:cs typeface="+mn-ea"/>
                    <a:sym typeface="+mn-lt"/>
                  </a:rPr>
                  <a:t>Kubernetes</a:t>
                </a:r>
                <a:r>
                  <a:rPr lang="zh-CN" altLang="en-US" sz="1400" dirty="0">
                    <a:solidFill>
                      <a:srgbClr val="3C3C3B"/>
                    </a:solidFill>
                    <a:cs typeface="+mn-ea"/>
                    <a:sym typeface="+mn-lt"/>
                  </a:rPr>
                  <a:t>核心程序不提供</a:t>
                </a: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6A901D2C-9CF7-9D4D-B18D-53FE3C0ECC07}"/>
                  </a:ext>
                </a:extLst>
              </p:cNvPr>
              <p:cNvSpPr/>
              <p:nvPr/>
            </p:nvSpPr>
            <p:spPr>
              <a:xfrm>
                <a:off x="7325360" y="2384859"/>
                <a:ext cx="3151878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rgbClr val="3C3C3B"/>
                    </a:solidFill>
                    <a:cs typeface="+mn-ea"/>
                    <a:sym typeface="+mn-lt"/>
                  </a:rPr>
                  <a:t>Kubernetes</a:t>
                </a:r>
                <a:r>
                  <a:rPr lang="zh-CN" altLang="en-US" b="1" dirty="0">
                    <a:solidFill>
                      <a:srgbClr val="3C3C3B"/>
                    </a:solidFill>
                    <a:cs typeface="+mn-ea"/>
                    <a:sym typeface="+mn-lt"/>
                  </a:rPr>
                  <a:t>专题课程</a:t>
                </a:r>
              </a:p>
            </p:txBody>
          </p:sp>
        </p:grpSp>
      </p:grpSp>
      <p:sp>
        <p:nvSpPr>
          <p:cNvPr id="30" name="Freeform 22">
            <a:extLst>
              <a:ext uri="{FF2B5EF4-FFF2-40B4-BE49-F238E27FC236}">
                <a16:creationId xmlns:a16="http://schemas.microsoft.com/office/drawing/2014/main" id="{BB24D22A-1E2C-A24F-83FF-ECEC2C4B7851}"/>
              </a:ext>
            </a:extLst>
          </p:cNvPr>
          <p:cNvSpPr>
            <a:spLocks noEditPoints="1"/>
          </p:cNvSpPr>
          <p:nvPr/>
        </p:nvSpPr>
        <p:spPr bwMode="auto">
          <a:xfrm>
            <a:off x="1233702" y="2038998"/>
            <a:ext cx="2617168" cy="3950440"/>
          </a:xfrm>
          <a:custGeom>
            <a:avLst/>
            <a:gdLst>
              <a:gd name="T0" fmla="*/ 90 w 156"/>
              <a:gd name="T1" fmla="*/ 45 h 237"/>
              <a:gd name="T2" fmla="*/ 101 w 156"/>
              <a:gd name="T3" fmla="*/ 90 h 237"/>
              <a:gd name="T4" fmla="*/ 144 w 156"/>
              <a:gd name="T5" fmla="*/ 101 h 237"/>
              <a:gd name="T6" fmla="*/ 117 w 156"/>
              <a:gd name="T7" fmla="*/ 136 h 237"/>
              <a:gd name="T8" fmla="*/ 141 w 156"/>
              <a:gd name="T9" fmla="*/ 220 h 237"/>
              <a:gd name="T10" fmla="*/ 133 w 156"/>
              <a:gd name="T11" fmla="*/ 235 h 237"/>
              <a:gd name="T12" fmla="*/ 118 w 156"/>
              <a:gd name="T13" fmla="*/ 222 h 237"/>
              <a:gd name="T14" fmla="*/ 56 w 156"/>
              <a:gd name="T15" fmla="*/ 139 h 237"/>
              <a:gd name="T16" fmla="*/ 13 w 156"/>
              <a:gd name="T17" fmla="*/ 222 h 237"/>
              <a:gd name="T18" fmla="*/ 6 w 156"/>
              <a:gd name="T19" fmla="*/ 222 h 237"/>
              <a:gd name="T20" fmla="*/ 36 w 156"/>
              <a:gd name="T21" fmla="*/ 135 h 237"/>
              <a:gd name="T22" fmla="*/ 7 w 156"/>
              <a:gd name="T23" fmla="*/ 104 h 237"/>
              <a:gd name="T24" fmla="*/ 55 w 156"/>
              <a:gd name="T25" fmla="*/ 94 h 237"/>
              <a:gd name="T26" fmla="*/ 69 w 156"/>
              <a:gd name="T27" fmla="*/ 4 h 237"/>
              <a:gd name="T28" fmla="*/ 89 w 156"/>
              <a:gd name="T29" fmla="*/ 12 h 237"/>
              <a:gd name="T30" fmla="*/ 87 w 156"/>
              <a:gd name="T31" fmla="*/ 8 h 237"/>
              <a:gd name="T32" fmla="*/ 90 w 156"/>
              <a:gd name="T33" fmla="*/ 61 h 237"/>
              <a:gd name="T34" fmla="*/ 85 w 156"/>
              <a:gd name="T35" fmla="*/ 55 h 237"/>
              <a:gd name="T36" fmla="*/ 75 w 156"/>
              <a:gd name="T37" fmla="*/ 58 h 237"/>
              <a:gd name="T38" fmla="*/ 69 w 156"/>
              <a:gd name="T39" fmla="*/ 85 h 237"/>
              <a:gd name="T40" fmla="*/ 75 w 156"/>
              <a:gd name="T41" fmla="*/ 58 h 237"/>
              <a:gd name="T42" fmla="*/ 61 w 156"/>
              <a:gd name="T43" fmla="*/ 86 h 237"/>
              <a:gd name="T44" fmla="*/ 61 w 156"/>
              <a:gd name="T45" fmla="*/ 86 h 237"/>
              <a:gd name="T46" fmla="*/ 98 w 156"/>
              <a:gd name="T47" fmla="*/ 84 h 237"/>
              <a:gd name="T48" fmla="*/ 101 w 156"/>
              <a:gd name="T49" fmla="*/ 82 h 237"/>
              <a:gd name="T50" fmla="*/ 98 w 156"/>
              <a:gd name="T51" fmla="*/ 84 h 237"/>
              <a:gd name="T52" fmla="*/ 90 w 156"/>
              <a:gd name="T53" fmla="*/ 95 h 237"/>
              <a:gd name="T54" fmla="*/ 90 w 156"/>
              <a:gd name="T55" fmla="*/ 95 h 237"/>
              <a:gd name="T56" fmla="*/ 93 w 156"/>
              <a:gd name="T57" fmla="*/ 97 h 237"/>
              <a:gd name="T58" fmla="*/ 107 w 156"/>
              <a:gd name="T59" fmla="*/ 117 h 237"/>
              <a:gd name="T60" fmla="*/ 95 w 156"/>
              <a:gd name="T61" fmla="*/ 95 h 237"/>
              <a:gd name="T62" fmla="*/ 49 w 156"/>
              <a:gd name="T63" fmla="*/ 119 h 237"/>
              <a:gd name="T64" fmla="*/ 57 w 156"/>
              <a:gd name="T65" fmla="*/ 121 h 237"/>
              <a:gd name="T66" fmla="*/ 49 w 156"/>
              <a:gd name="T67" fmla="*/ 119 h 237"/>
              <a:gd name="T68" fmla="*/ 81 w 156"/>
              <a:gd name="T69" fmla="*/ 100 h 237"/>
              <a:gd name="T70" fmla="*/ 86 w 156"/>
              <a:gd name="T71" fmla="*/ 97 h 237"/>
              <a:gd name="T72" fmla="*/ 81 w 156"/>
              <a:gd name="T73" fmla="*/ 100 h 237"/>
              <a:gd name="T74" fmla="*/ 69 w 156"/>
              <a:gd name="T75" fmla="*/ 102 h 237"/>
              <a:gd name="T76" fmla="*/ 93 w 156"/>
              <a:gd name="T77" fmla="*/ 122 h 237"/>
              <a:gd name="T78" fmla="*/ 69 w 156"/>
              <a:gd name="T79" fmla="*/ 102 h 237"/>
              <a:gd name="T80" fmla="*/ 127 w 156"/>
              <a:gd name="T81" fmla="*/ 119 h 237"/>
              <a:gd name="T82" fmla="*/ 141 w 156"/>
              <a:gd name="T83" fmla="*/ 109 h 237"/>
              <a:gd name="T84" fmla="*/ 114 w 156"/>
              <a:gd name="T85" fmla="*/ 123 h 237"/>
              <a:gd name="T86" fmla="*/ 124 w 156"/>
              <a:gd name="T87" fmla="*/ 119 h 237"/>
              <a:gd name="T88" fmla="*/ 133 w 156"/>
              <a:gd name="T89" fmla="*/ 127 h 237"/>
              <a:gd name="T90" fmla="*/ 139 w 156"/>
              <a:gd name="T91" fmla="*/ 122 h 237"/>
              <a:gd name="T92" fmla="*/ 51 w 156"/>
              <a:gd name="T93" fmla="*/ 127 h 237"/>
              <a:gd name="T94" fmla="*/ 54 w 156"/>
              <a:gd name="T95" fmla="*/ 127 h 237"/>
              <a:gd name="T96" fmla="*/ 51 w 156"/>
              <a:gd name="T97" fmla="*/ 125 h 237"/>
              <a:gd name="T98" fmla="*/ 122 w 156"/>
              <a:gd name="T99" fmla="*/ 128 h 237"/>
              <a:gd name="T100" fmla="*/ 129 w 156"/>
              <a:gd name="T101" fmla="*/ 127 h 237"/>
              <a:gd name="T102" fmla="*/ 111 w 156"/>
              <a:gd name="T103" fmla="*/ 132 h 237"/>
              <a:gd name="T104" fmla="*/ 111 w 156"/>
              <a:gd name="T105" fmla="*/ 132 h 237"/>
              <a:gd name="T106" fmla="*/ 40 w 156"/>
              <a:gd name="T107" fmla="*/ 135 h 237"/>
              <a:gd name="T108" fmla="*/ 19 w 156"/>
              <a:gd name="T109" fmla="*/ 214 h 237"/>
              <a:gd name="T110" fmla="*/ 40 w 156"/>
              <a:gd name="T111" fmla="*/ 135 h 237"/>
              <a:gd name="T112" fmla="*/ 101 w 156"/>
              <a:gd name="T113" fmla="*/ 140 h 237"/>
              <a:gd name="T114" fmla="*/ 133 w 156"/>
              <a:gd name="T115" fmla="*/ 215 h 237"/>
              <a:gd name="T116" fmla="*/ 101 w 156"/>
              <a:gd name="T117" fmla="*/ 14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56" h="237">
                <a:moveTo>
                  <a:pt x="90" y="2"/>
                </a:moveTo>
                <a:cubicBezTo>
                  <a:pt x="99" y="13"/>
                  <a:pt x="91" y="34"/>
                  <a:pt x="90" y="45"/>
                </a:cubicBezTo>
                <a:cubicBezTo>
                  <a:pt x="97" y="49"/>
                  <a:pt x="104" y="53"/>
                  <a:pt x="107" y="60"/>
                </a:cubicBezTo>
                <a:cubicBezTo>
                  <a:pt x="108" y="73"/>
                  <a:pt x="106" y="83"/>
                  <a:pt x="101" y="90"/>
                </a:cubicBezTo>
                <a:cubicBezTo>
                  <a:pt x="104" y="99"/>
                  <a:pt x="107" y="108"/>
                  <a:pt x="110" y="117"/>
                </a:cubicBezTo>
                <a:cubicBezTo>
                  <a:pt x="124" y="115"/>
                  <a:pt x="135" y="108"/>
                  <a:pt x="144" y="101"/>
                </a:cubicBezTo>
                <a:cubicBezTo>
                  <a:pt x="152" y="102"/>
                  <a:pt x="156" y="113"/>
                  <a:pt x="155" y="117"/>
                </a:cubicBezTo>
                <a:cubicBezTo>
                  <a:pt x="153" y="126"/>
                  <a:pt x="130" y="134"/>
                  <a:pt x="117" y="136"/>
                </a:cubicBezTo>
                <a:cubicBezTo>
                  <a:pt x="124" y="157"/>
                  <a:pt x="130" y="184"/>
                  <a:pt x="137" y="207"/>
                </a:cubicBezTo>
                <a:cubicBezTo>
                  <a:pt x="138" y="211"/>
                  <a:pt x="143" y="215"/>
                  <a:pt x="141" y="220"/>
                </a:cubicBezTo>
                <a:cubicBezTo>
                  <a:pt x="138" y="223"/>
                  <a:pt x="135" y="218"/>
                  <a:pt x="132" y="221"/>
                </a:cubicBezTo>
                <a:cubicBezTo>
                  <a:pt x="131" y="228"/>
                  <a:pt x="138" y="232"/>
                  <a:pt x="133" y="235"/>
                </a:cubicBezTo>
                <a:cubicBezTo>
                  <a:pt x="124" y="237"/>
                  <a:pt x="126" y="228"/>
                  <a:pt x="124" y="222"/>
                </a:cubicBezTo>
                <a:cubicBezTo>
                  <a:pt x="122" y="220"/>
                  <a:pt x="122" y="223"/>
                  <a:pt x="118" y="222"/>
                </a:cubicBezTo>
                <a:cubicBezTo>
                  <a:pt x="110" y="196"/>
                  <a:pt x="104" y="168"/>
                  <a:pt x="98" y="140"/>
                </a:cubicBezTo>
                <a:cubicBezTo>
                  <a:pt x="83" y="141"/>
                  <a:pt x="69" y="141"/>
                  <a:pt x="56" y="139"/>
                </a:cubicBezTo>
                <a:cubicBezTo>
                  <a:pt x="43" y="165"/>
                  <a:pt x="30" y="196"/>
                  <a:pt x="21" y="222"/>
                </a:cubicBezTo>
                <a:cubicBezTo>
                  <a:pt x="20" y="224"/>
                  <a:pt x="15" y="224"/>
                  <a:pt x="13" y="222"/>
                </a:cubicBezTo>
                <a:cubicBezTo>
                  <a:pt x="11" y="226"/>
                  <a:pt x="12" y="233"/>
                  <a:pt x="7" y="234"/>
                </a:cubicBezTo>
                <a:cubicBezTo>
                  <a:pt x="0" y="234"/>
                  <a:pt x="4" y="225"/>
                  <a:pt x="6" y="222"/>
                </a:cubicBezTo>
                <a:cubicBezTo>
                  <a:pt x="6" y="218"/>
                  <a:pt x="0" y="220"/>
                  <a:pt x="1" y="215"/>
                </a:cubicBezTo>
                <a:cubicBezTo>
                  <a:pt x="12" y="188"/>
                  <a:pt x="24" y="162"/>
                  <a:pt x="36" y="135"/>
                </a:cubicBezTo>
                <a:cubicBezTo>
                  <a:pt x="26" y="129"/>
                  <a:pt x="13" y="127"/>
                  <a:pt x="1" y="122"/>
                </a:cubicBezTo>
                <a:cubicBezTo>
                  <a:pt x="2" y="115"/>
                  <a:pt x="4" y="109"/>
                  <a:pt x="7" y="104"/>
                </a:cubicBezTo>
                <a:cubicBezTo>
                  <a:pt x="19" y="108"/>
                  <a:pt x="29" y="114"/>
                  <a:pt x="43" y="117"/>
                </a:cubicBezTo>
                <a:cubicBezTo>
                  <a:pt x="48" y="110"/>
                  <a:pt x="50" y="101"/>
                  <a:pt x="55" y="94"/>
                </a:cubicBezTo>
                <a:cubicBezTo>
                  <a:pt x="45" y="76"/>
                  <a:pt x="51" y="46"/>
                  <a:pt x="70" y="43"/>
                </a:cubicBezTo>
                <a:cubicBezTo>
                  <a:pt x="69" y="28"/>
                  <a:pt x="70" y="17"/>
                  <a:pt x="69" y="4"/>
                </a:cubicBezTo>
                <a:cubicBezTo>
                  <a:pt x="76" y="2"/>
                  <a:pt x="83" y="0"/>
                  <a:pt x="90" y="2"/>
                </a:cubicBezTo>
                <a:close/>
                <a:moveTo>
                  <a:pt x="89" y="12"/>
                </a:moveTo>
                <a:cubicBezTo>
                  <a:pt x="89" y="12"/>
                  <a:pt x="89" y="12"/>
                  <a:pt x="89" y="12"/>
                </a:cubicBezTo>
                <a:cubicBezTo>
                  <a:pt x="89" y="10"/>
                  <a:pt x="89" y="8"/>
                  <a:pt x="87" y="8"/>
                </a:cubicBezTo>
                <a:cubicBezTo>
                  <a:pt x="87" y="10"/>
                  <a:pt x="87" y="12"/>
                  <a:pt x="89" y="12"/>
                </a:cubicBezTo>
                <a:close/>
                <a:moveTo>
                  <a:pt x="90" y="61"/>
                </a:moveTo>
                <a:cubicBezTo>
                  <a:pt x="90" y="61"/>
                  <a:pt x="90" y="61"/>
                  <a:pt x="90" y="61"/>
                </a:cubicBezTo>
                <a:cubicBezTo>
                  <a:pt x="91" y="57"/>
                  <a:pt x="89" y="55"/>
                  <a:pt x="85" y="55"/>
                </a:cubicBezTo>
                <a:cubicBezTo>
                  <a:pt x="85" y="59"/>
                  <a:pt x="87" y="61"/>
                  <a:pt x="90" y="61"/>
                </a:cubicBezTo>
                <a:close/>
                <a:moveTo>
                  <a:pt x="75" y="58"/>
                </a:moveTo>
                <a:cubicBezTo>
                  <a:pt x="75" y="58"/>
                  <a:pt x="75" y="58"/>
                  <a:pt x="75" y="58"/>
                </a:cubicBezTo>
                <a:cubicBezTo>
                  <a:pt x="66" y="59"/>
                  <a:pt x="67" y="75"/>
                  <a:pt x="69" y="85"/>
                </a:cubicBezTo>
                <a:cubicBezTo>
                  <a:pt x="74" y="88"/>
                  <a:pt x="84" y="88"/>
                  <a:pt x="89" y="85"/>
                </a:cubicBezTo>
                <a:cubicBezTo>
                  <a:pt x="94" y="72"/>
                  <a:pt x="84" y="56"/>
                  <a:pt x="75" y="58"/>
                </a:cubicBezTo>
                <a:close/>
                <a:moveTo>
                  <a:pt x="61" y="86"/>
                </a:moveTo>
                <a:cubicBezTo>
                  <a:pt x="61" y="86"/>
                  <a:pt x="61" y="86"/>
                  <a:pt x="61" y="86"/>
                </a:cubicBezTo>
                <a:cubicBezTo>
                  <a:pt x="58" y="82"/>
                  <a:pt x="58" y="75"/>
                  <a:pt x="56" y="70"/>
                </a:cubicBezTo>
                <a:cubicBezTo>
                  <a:pt x="53" y="76"/>
                  <a:pt x="57" y="83"/>
                  <a:pt x="61" y="86"/>
                </a:cubicBezTo>
                <a:close/>
                <a:moveTo>
                  <a:pt x="98" y="84"/>
                </a:moveTo>
                <a:cubicBezTo>
                  <a:pt x="98" y="84"/>
                  <a:pt x="98" y="84"/>
                  <a:pt x="98" y="84"/>
                </a:cubicBezTo>
                <a:cubicBezTo>
                  <a:pt x="99" y="84"/>
                  <a:pt x="100" y="84"/>
                  <a:pt x="101" y="84"/>
                </a:cubicBezTo>
                <a:cubicBezTo>
                  <a:pt x="101" y="83"/>
                  <a:pt x="101" y="82"/>
                  <a:pt x="101" y="82"/>
                </a:cubicBezTo>
                <a:cubicBezTo>
                  <a:pt x="100" y="82"/>
                  <a:pt x="99" y="82"/>
                  <a:pt x="98" y="82"/>
                </a:cubicBezTo>
                <a:cubicBezTo>
                  <a:pt x="98" y="82"/>
                  <a:pt x="98" y="83"/>
                  <a:pt x="98" y="84"/>
                </a:cubicBezTo>
                <a:close/>
                <a:moveTo>
                  <a:pt x="90" y="95"/>
                </a:moveTo>
                <a:cubicBezTo>
                  <a:pt x="90" y="95"/>
                  <a:pt x="90" y="95"/>
                  <a:pt x="90" y="95"/>
                </a:cubicBezTo>
                <a:cubicBezTo>
                  <a:pt x="94" y="95"/>
                  <a:pt x="97" y="91"/>
                  <a:pt x="94" y="89"/>
                </a:cubicBezTo>
                <a:cubicBezTo>
                  <a:pt x="94" y="92"/>
                  <a:pt x="90" y="91"/>
                  <a:pt x="90" y="95"/>
                </a:cubicBezTo>
                <a:close/>
                <a:moveTo>
                  <a:pt x="93" y="97"/>
                </a:moveTo>
                <a:cubicBezTo>
                  <a:pt x="93" y="97"/>
                  <a:pt x="93" y="97"/>
                  <a:pt x="93" y="97"/>
                </a:cubicBezTo>
                <a:cubicBezTo>
                  <a:pt x="92" y="107"/>
                  <a:pt x="96" y="112"/>
                  <a:pt x="96" y="121"/>
                </a:cubicBezTo>
                <a:cubicBezTo>
                  <a:pt x="101" y="120"/>
                  <a:pt x="106" y="121"/>
                  <a:pt x="107" y="117"/>
                </a:cubicBezTo>
                <a:cubicBezTo>
                  <a:pt x="102" y="112"/>
                  <a:pt x="102" y="102"/>
                  <a:pt x="99" y="95"/>
                </a:cubicBezTo>
                <a:cubicBezTo>
                  <a:pt x="98" y="95"/>
                  <a:pt x="96" y="95"/>
                  <a:pt x="95" y="95"/>
                </a:cubicBezTo>
                <a:cubicBezTo>
                  <a:pt x="95" y="96"/>
                  <a:pt x="95" y="98"/>
                  <a:pt x="93" y="97"/>
                </a:cubicBezTo>
                <a:close/>
                <a:moveTo>
                  <a:pt x="49" y="119"/>
                </a:moveTo>
                <a:cubicBezTo>
                  <a:pt x="49" y="119"/>
                  <a:pt x="49" y="119"/>
                  <a:pt x="49" y="119"/>
                </a:cubicBezTo>
                <a:cubicBezTo>
                  <a:pt x="51" y="120"/>
                  <a:pt x="53" y="121"/>
                  <a:pt x="57" y="121"/>
                </a:cubicBezTo>
                <a:cubicBezTo>
                  <a:pt x="60" y="114"/>
                  <a:pt x="63" y="108"/>
                  <a:pt x="64" y="100"/>
                </a:cubicBezTo>
                <a:cubicBezTo>
                  <a:pt x="54" y="93"/>
                  <a:pt x="51" y="110"/>
                  <a:pt x="49" y="119"/>
                </a:cubicBezTo>
                <a:close/>
                <a:moveTo>
                  <a:pt x="81" y="100"/>
                </a:moveTo>
                <a:cubicBezTo>
                  <a:pt x="81" y="100"/>
                  <a:pt x="81" y="100"/>
                  <a:pt x="81" y="100"/>
                </a:cubicBezTo>
                <a:cubicBezTo>
                  <a:pt x="83" y="100"/>
                  <a:pt x="84" y="100"/>
                  <a:pt x="86" y="100"/>
                </a:cubicBezTo>
                <a:cubicBezTo>
                  <a:pt x="86" y="99"/>
                  <a:pt x="86" y="98"/>
                  <a:pt x="86" y="97"/>
                </a:cubicBezTo>
                <a:cubicBezTo>
                  <a:pt x="84" y="97"/>
                  <a:pt x="83" y="97"/>
                  <a:pt x="81" y="97"/>
                </a:cubicBezTo>
                <a:cubicBezTo>
                  <a:pt x="81" y="98"/>
                  <a:pt x="81" y="99"/>
                  <a:pt x="81" y="100"/>
                </a:cubicBezTo>
                <a:close/>
                <a:moveTo>
                  <a:pt x="69" y="102"/>
                </a:moveTo>
                <a:cubicBezTo>
                  <a:pt x="69" y="102"/>
                  <a:pt x="69" y="102"/>
                  <a:pt x="69" y="102"/>
                </a:cubicBezTo>
                <a:cubicBezTo>
                  <a:pt x="67" y="109"/>
                  <a:pt x="64" y="114"/>
                  <a:pt x="62" y="121"/>
                </a:cubicBezTo>
                <a:cubicBezTo>
                  <a:pt x="70" y="123"/>
                  <a:pt x="83" y="123"/>
                  <a:pt x="93" y="122"/>
                </a:cubicBezTo>
                <a:cubicBezTo>
                  <a:pt x="92" y="114"/>
                  <a:pt x="90" y="107"/>
                  <a:pt x="87" y="102"/>
                </a:cubicBezTo>
                <a:cubicBezTo>
                  <a:pt x="81" y="105"/>
                  <a:pt x="75" y="102"/>
                  <a:pt x="69" y="102"/>
                </a:cubicBezTo>
                <a:close/>
                <a:moveTo>
                  <a:pt x="127" y="119"/>
                </a:moveTo>
                <a:cubicBezTo>
                  <a:pt x="127" y="119"/>
                  <a:pt x="127" y="119"/>
                  <a:pt x="127" y="119"/>
                </a:cubicBezTo>
                <a:cubicBezTo>
                  <a:pt x="133" y="117"/>
                  <a:pt x="137" y="115"/>
                  <a:pt x="143" y="114"/>
                </a:cubicBezTo>
                <a:cubicBezTo>
                  <a:pt x="143" y="112"/>
                  <a:pt x="142" y="110"/>
                  <a:pt x="141" y="109"/>
                </a:cubicBezTo>
                <a:cubicBezTo>
                  <a:pt x="137" y="113"/>
                  <a:pt x="129" y="112"/>
                  <a:pt x="127" y="119"/>
                </a:cubicBezTo>
                <a:close/>
                <a:moveTo>
                  <a:pt x="114" y="123"/>
                </a:moveTo>
                <a:cubicBezTo>
                  <a:pt x="114" y="123"/>
                  <a:pt x="114" y="123"/>
                  <a:pt x="114" y="123"/>
                </a:cubicBezTo>
                <a:cubicBezTo>
                  <a:pt x="118" y="122"/>
                  <a:pt x="121" y="121"/>
                  <a:pt x="124" y="119"/>
                </a:cubicBezTo>
                <a:cubicBezTo>
                  <a:pt x="119" y="118"/>
                  <a:pt x="117" y="121"/>
                  <a:pt x="114" y="123"/>
                </a:cubicBezTo>
                <a:close/>
                <a:moveTo>
                  <a:pt x="133" y="127"/>
                </a:moveTo>
                <a:cubicBezTo>
                  <a:pt x="133" y="127"/>
                  <a:pt x="133" y="127"/>
                  <a:pt x="133" y="127"/>
                </a:cubicBezTo>
                <a:cubicBezTo>
                  <a:pt x="134" y="124"/>
                  <a:pt x="139" y="125"/>
                  <a:pt x="139" y="122"/>
                </a:cubicBezTo>
                <a:cubicBezTo>
                  <a:pt x="135" y="121"/>
                  <a:pt x="130" y="125"/>
                  <a:pt x="133" y="127"/>
                </a:cubicBezTo>
                <a:close/>
                <a:moveTo>
                  <a:pt x="51" y="127"/>
                </a:moveTo>
                <a:cubicBezTo>
                  <a:pt x="51" y="127"/>
                  <a:pt x="51" y="127"/>
                  <a:pt x="51" y="127"/>
                </a:cubicBezTo>
                <a:cubicBezTo>
                  <a:pt x="52" y="127"/>
                  <a:pt x="53" y="127"/>
                  <a:pt x="54" y="127"/>
                </a:cubicBezTo>
                <a:cubicBezTo>
                  <a:pt x="54" y="126"/>
                  <a:pt x="54" y="125"/>
                  <a:pt x="54" y="125"/>
                </a:cubicBezTo>
                <a:cubicBezTo>
                  <a:pt x="53" y="125"/>
                  <a:pt x="52" y="125"/>
                  <a:pt x="51" y="125"/>
                </a:cubicBezTo>
                <a:cubicBezTo>
                  <a:pt x="51" y="125"/>
                  <a:pt x="51" y="126"/>
                  <a:pt x="51" y="127"/>
                </a:cubicBezTo>
                <a:close/>
                <a:moveTo>
                  <a:pt x="122" y="128"/>
                </a:moveTo>
                <a:cubicBezTo>
                  <a:pt x="122" y="128"/>
                  <a:pt x="122" y="128"/>
                  <a:pt x="122" y="128"/>
                </a:cubicBezTo>
                <a:cubicBezTo>
                  <a:pt x="121" y="133"/>
                  <a:pt x="128" y="128"/>
                  <a:pt x="129" y="127"/>
                </a:cubicBezTo>
                <a:cubicBezTo>
                  <a:pt x="125" y="126"/>
                  <a:pt x="124" y="128"/>
                  <a:pt x="122" y="128"/>
                </a:cubicBezTo>
                <a:close/>
                <a:moveTo>
                  <a:pt x="111" y="132"/>
                </a:moveTo>
                <a:cubicBezTo>
                  <a:pt x="111" y="132"/>
                  <a:pt x="111" y="132"/>
                  <a:pt x="111" y="132"/>
                </a:cubicBezTo>
                <a:cubicBezTo>
                  <a:pt x="107" y="128"/>
                  <a:pt x="107" y="136"/>
                  <a:pt x="111" y="132"/>
                </a:cubicBezTo>
                <a:close/>
                <a:moveTo>
                  <a:pt x="40" y="135"/>
                </a:moveTo>
                <a:cubicBezTo>
                  <a:pt x="40" y="135"/>
                  <a:pt x="40" y="135"/>
                  <a:pt x="40" y="135"/>
                </a:cubicBezTo>
                <a:cubicBezTo>
                  <a:pt x="32" y="162"/>
                  <a:pt x="19" y="183"/>
                  <a:pt x="11" y="210"/>
                </a:cubicBezTo>
                <a:cubicBezTo>
                  <a:pt x="14" y="211"/>
                  <a:pt x="16" y="213"/>
                  <a:pt x="19" y="214"/>
                </a:cubicBezTo>
                <a:cubicBezTo>
                  <a:pt x="28" y="187"/>
                  <a:pt x="40" y="163"/>
                  <a:pt x="50" y="138"/>
                </a:cubicBezTo>
                <a:cubicBezTo>
                  <a:pt x="47" y="137"/>
                  <a:pt x="45" y="135"/>
                  <a:pt x="40" y="135"/>
                </a:cubicBezTo>
                <a:close/>
                <a:moveTo>
                  <a:pt x="101" y="140"/>
                </a:moveTo>
                <a:cubicBezTo>
                  <a:pt x="101" y="140"/>
                  <a:pt x="101" y="140"/>
                  <a:pt x="101" y="140"/>
                </a:cubicBezTo>
                <a:cubicBezTo>
                  <a:pt x="107" y="165"/>
                  <a:pt x="115" y="194"/>
                  <a:pt x="122" y="215"/>
                </a:cubicBezTo>
                <a:cubicBezTo>
                  <a:pt x="125" y="217"/>
                  <a:pt x="128" y="214"/>
                  <a:pt x="133" y="215"/>
                </a:cubicBezTo>
                <a:cubicBezTo>
                  <a:pt x="129" y="191"/>
                  <a:pt x="119" y="163"/>
                  <a:pt x="112" y="138"/>
                </a:cubicBezTo>
                <a:cubicBezTo>
                  <a:pt x="108" y="138"/>
                  <a:pt x="104" y="139"/>
                  <a:pt x="101" y="140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6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3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30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611A0779-64B9-D446-BA36-6942BBB9C70F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215F6E8-8F35-A242-9DA8-E22E41AD078A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F1D5F8-A84C-8847-9C8F-9929EC4CA4F1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1" name="任意多边形 1">
                <a:extLst>
                  <a:ext uri="{FF2B5EF4-FFF2-40B4-BE49-F238E27FC236}">
                    <a16:creationId xmlns:a16="http://schemas.microsoft.com/office/drawing/2014/main" id="{07982604-0E68-1345-A8E2-5A1786AD39E2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任意多边形 2">
                <a:extLst>
                  <a:ext uri="{FF2B5EF4-FFF2-40B4-BE49-F238E27FC236}">
                    <a16:creationId xmlns:a16="http://schemas.microsoft.com/office/drawing/2014/main" id="{EEC2D3B8-628E-2D4A-B05C-EB866C1130E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3">
                <a:extLst>
                  <a:ext uri="{FF2B5EF4-FFF2-40B4-BE49-F238E27FC236}">
                    <a16:creationId xmlns:a16="http://schemas.microsoft.com/office/drawing/2014/main" id="{83D002FD-ED4A-8942-B022-CD26F224A4F1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 4">
                <a:extLst>
                  <a:ext uri="{FF2B5EF4-FFF2-40B4-BE49-F238E27FC236}">
                    <a16:creationId xmlns:a16="http://schemas.microsoft.com/office/drawing/2014/main" id="{AD850484-AC81-BD44-99AE-F045243941F2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7A042-6E75-3A4B-8851-195EB46EDFBA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AF551AC-E178-554A-9432-F16E012A3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6630D3C-5926-8E4F-BBF6-849A5B68A572}"/>
              </a:ext>
            </a:extLst>
          </p:cNvPr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课程大纲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C78A707-F566-974B-A17E-6897EA0529E7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20558B"/>
                </a:solidFill>
              </a:rPr>
              <a:t>Kubernetes</a:t>
            </a:r>
            <a:r>
              <a:rPr kumimoji="1" lang="zh-CN" altLang="en-US" dirty="0">
                <a:solidFill>
                  <a:srgbClr val="20558B"/>
                </a:solidFill>
              </a:rPr>
              <a:t>课程简介</a:t>
            </a: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BCFDD7A7-3EB1-2C40-B83B-F9F2F2723426}"/>
              </a:ext>
            </a:extLst>
          </p:cNvPr>
          <p:cNvGrpSpPr/>
          <p:nvPr/>
        </p:nvGrpSpPr>
        <p:grpSpPr>
          <a:xfrm>
            <a:off x="342171" y="802792"/>
            <a:ext cx="2903039" cy="760085"/>
            <a:chOff x="1915780" y="2131786"/>
            <a:chExt cx="7118625" cy="2541814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EFB1F46B-EE39-B840-9B31-9ECD965348A9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74" name="任意多边形 1">
                <a:extLst>
                  <a:ext uri="{FF2B5EF4-FFF2-40B4-BE49-F238E27FC236}">
                    <a16:creationId xmlns:a16="http://schemas.microsoft.com/office/drawing/2014/main" id="{01CEFBB1-8ABF-FE4A-95A1-C4AAA1F31D16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5" name="任意多边形 2">
                <a:extLst>
                  <a:ext uri="{FF2B5EF4-FFF2-40B4-BE49-F238E27FC236}">
                    <a16:creationId xmlns:a16="http://schemas.microsoft.com/office/drawing/2014/main" id="{B97FB733-296B-014E-87F8-D8D2097EBC1C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6" name="任意多边形 3">
                <a:extLst>
                  <a:ext uri="{FF2B5EF4-FFF2-40B4-BE49-F238E27FC236}">
                    <a16:creationId xmlns:a16="http://schemas.microsoft.com/office/drawing/2014/main" id="{8CD28953-9D66-D34F-A341-963FB9CEF6F2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7" name="任意多边形 4">
                <a:extLst>
                  <a:ext uri="{FF2B5EF4-FFF2-40B4-BE49-F238E27FC236}">
                    <a16:creationId xmlns:a16="http://schemas.microsoft.com/office/drawing/2014/main" id="{3BE7EB13-B246-0347-AFB1-E0EA38639D50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618A50FB-668B-A84B-8871-5B13AE58FBAA}"/>
                </a:ext>
              </a:extLst>
            </p:cNvPr>
            <p:cNvSpPr/>
            <p:nvPr/>
          </p:nvSpPr>
          <p:spPr>
            <a:xfrm>
              <a:off x="1915780" y="3008069"/>
              <a:ext cx="5747657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en" altLang="zh-CN" dirty="0">
                  <a:solidFill>
                    <a:srgbClr val="20558B"/>
                  </a:solidFill>
                  <a:sym typeface="+mn-lt"/>
                </a:rPr>
                <a:t>Kubernetes</a:t>
              </a: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课程（上）</a:t>
              </a:r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9D5927CD-936F-ED4E-A272-4E781577BA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06ADD4C1-BDA5-994D-8F37-EEFFDB106FDA}"/>
              </a:ext>
            </a:extLst>
          </p:cNvPr>
          <p:cNvGrpSpPr/>
          <p:nvPr/>
        </p:nvGrpSpPr>
        <p:grpSpPr>
          <a:xfrm>
            <a:off x="272715" y="2878494"/>
            <a:ext cx="1863154" cy="623917"/>
            <a:chOff x="7856661" y="2332034"/>
            <a:chExt cx="2241974" cy="851220"/>
          </a:xfrm>
        </p:grpSpPr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D7A1DAD7-D6FD-4C48-8FC4-C035F3274595}"/>
                </a:ext>
              </a:extLst>
            </p:cNvPr>
            <p:cNvSpPr/>
            <p:nvPr/>
          </p:nvSpPr>
          <p:spPr>
            <a:xfrm>
              <a:off x="7856661" y="2827035"/>
              <a:ext cx="2241974" cy="3562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solidFill>
                    <a:srgbClr val="3C3C3B"/>
                  </a:solidFill>
                  <a:cs typeface="+mn-ea"/>
                  <a:sym typeface="+mn-lt"/>
                </a:rPr>
                <a:t>介绍本系列课程的课程安排</a:t>
              </a:r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C49CB2D0-CD3A-A34A-B780-5D587F9691BD}"/>
                </a:ext>
              </a:extLst>
            </p:cNvPr>
            <p:cNvSpPr/>
            <p:nvPr/>
          </p:nvSpPr>
          <p:spPr>
            <a:xfrm>
              <a:off x="7997635" y="2332034"/>
              <a:ext cx="1942172" cy="37922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b="1" dirty="0">
                  <a:solidFill>
                    <a:srgbClr val="3C3C3B"/>
                  </a:solidFill>
                  <a:cs typeface="+mn-ea"/>
                  <a:sym typeface="+mn-lt"/>
                </a:rPr>
                <a:t>课程简介</a:t>
              </a:r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13E87A47-1BAC-3740-8649-3C420E825427}"/>
              </a:ext>
            </a:extLst>
          </p:cNvPr>
          <p:cNvGrpSpPr/>
          <p:nvPr/>
        </p:nvGrpSpPr>
        <p:grpSpPr>
          <a:xfrm>
            <a:off x="756106" y="1895525"/>
            <a:ext cx="915536" cy="800549"/>
            <a:chOff x="2096572" y="3238500"/>
            <a:chExt cx="1101684" cy="1092200"/>
          </a:xfrm>
        </p:grpSpPr>
        <p:sp>
          <p:nvSpPr>
            <p:cNvPr id="150" name="任意多边形 1">
              <a:extLst>
                <a:ext uri="{FF2B5EF4-FFF2-40B4-BE49-F238E27FC236}">
                  <a16:creationId xmlns:a16="http://schemas.microsoft.com/office/drawing/2014/main" id="{566F6DB8-389D-EB46-B95E-281793E3C922}"/>
                </a:ext>
              </a:extLst>
            </p:cNvPr>
            <p:cNvSpPr/>
            <p:nvPr/>
          </p:nvSpPr>
          <p:spPr>
            <a:xfrm>
              <a:off x="2096572" y="3238500"/>
              <a:ext cx="1101684" cy="1092200"/>
            </a:xfrm>
            <a:custGeom>
              <a:avLst/>
              <a:gdLst>
                <a:gd name="connsiteX0" fmla="*/ 112645 w 988840"/>
                <a:gd name="connsiteY0" fmla="*/ 154380 h 980327"/>
                <a:gd name="connsiteX1" fmla="*/ 348865 w 988840"/>
                <a:gd name="connsiteY1" fmla="*/ 9600 h 980327"/>
                <a:gd name="connsiteX2" fmla="*/ 668905 w 988840"/>
                <a:gd name="connsiteY2" fmla="*/ 32460 h 980327"/>
                <a:gd name="connsiteX3" fmla="*/ 874645 w 988840"/>
                <a:gd name="connsiteY3" fmla="*/ 184860 h 980327"/>
                <a:gd name="connsiteX4" fmla="*/ 958465 w 988840"/>
                <a:gd name="connsiteY4" fmla="*/ 382980 h 980327"/>
                <a:gd name="connsiteX5" fmla="*/ 981325 w 988840"/>
                <a:gd name="connsiteY5" fmla="*/ 626820 h 980327"/>
                <a:gd name="connsiteX6" fmla="*/ 836545 w 988840"/>
                <a:gd name="connsiteY6" fmla="*/ 878280 h 980327"/>
                <a:gd name="connsiteX7" fmla="*/ 516505 w 988840"/>
                <a:gd name="connsiteY7" fmla="*/ 977340 h 980327"/>
                <a:gd name="connsiteX8" fmla="*/ 242185 w 988840"/>
                <a:gd name="connsiteY8" fmla="*/ 939240 h 980327"/>
                <a:gd name="connsiteX9" fmla="*/ 82165 w 988840"/>
                <a:gd name="connsiteY9" fmla="*/ 786840 h 980327"/>
                <a:gd name="connsiteX10" fmla="*/ 13585 w 988840"/>
                <a:gd name="connsiteY10" fmla="*/ 558240 h 980327"/>
                <a:gd name="connsiteX11" fmla="*/ 5965 w 988840"/>
                <a:gd name="connsiteY11" fmla="*/ 306780 h 980327"/>
                <a:gd name="connsiteX12" fmla="*/ 112645 w 988840"/>
                <a:gd name="connsiteY12" fmla="*/ 154380 h 98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88840" h="980327">
                  <a:moveTo>
                    <a:pt x="112645" y="154380"/>
                  </a:moveTo>
                  <a:cubicBezTo>
                    <a:pt x="169795" y="104850"/>
                    <a:pt x="256155" y="29920"/>
                    <a:pt x="348865" y="9600"/>
                  </a:cubicBezTo>
                  <a:cubicBezTo>
                    <a:pt x="441575" y="-10720"/>
                    <a:pt x="581275" y="3250"/>
                    <a:pt x="668905" y="32460"/>
                  </a:cubicBezTo>
                  <a:cubicBezTo>
                    <a:pt x="756535" y="61670"/>
                    <a:pt x="826385" y="126440"/>
                    <a:pt x="874645" y="184860"/>
                  </a:cubicBezTo>
                  <a:cubicBezTo>
                    <a:pt x="922905" y="243280"/>
                    <a:pt x="940685" y="309320"/>
                    <a:pt x="958465" y="382980"/>
                  </a:cubicBezTo>
                  <a:cubicBezTo>
                    <a:pt x="976245" y="456640"/>
                    <a:pt x="1001645" y="544270"/>
                    <a:pt x="981325" y="626820"/>
                  </a:cubicBezTo>
                  <a:cubicBezTo>
                    <a:pt x="961005" y="709370"/>
                    <a:pt x="914015" y="819860"/>
                    <a:pt x="836545" y="878280"/>
                  </a:cubicBezTo>
                  <a:cubicBezTo>
                    <a:pt x="759075" y="936700"/>
                    <a:pt x="615565" y="967180"/>
                    <a:pt x="516505" y="977340"/>
                  </a:cubicBezTo>
                  <a:cubicBezTo>
                    <a:pt x="417445" y="987500"/>
                    <a:pt x="314575" y="970990"/>
                    <a:pt x="242185" y="939240"/>
                  </a:cubicBezTo>
                  <a:cubicBezTo>
                    <a:pt x="169795" y="907490"/>
                    <a:pt x="120265" y="850340"/>
                    <a:pt x="82165" y="786840"/>
                  </a:cubicBezTo>
                  <a:cubicBezTo>
                    <a:pt x="44065" y="723340"/>
                    <a:pt x="26285" y="638250"/>
                    <a:pt x="13585" y="558240"/>
                  </a:cubicBezTo>
                  <a:cubicBezTo>
                    <a:pt x="885" y="478230"/>
                    <a:pt x="-5465" y="374090"/>
                    <a:pt x="5965" y="306780"/>
                  </a:cubicBezTo>
                  <a:cubicBezTo>
                    <a:pt x="17395" y="239470"/>
                    <a:pt x="55495" y="203910"/>
                    <a:pt x="112645" y="154380"/>
                  </a:cubicBez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1" name="Freeform 5">
              <a:extLst>
                <a:ext uri="{FF2B5EF4-FFF2-40B4-BE49-F238E27FC236}">
                  <a16:creationId xmlns:a16="http://schemas.microsoft.com/office/drawing/2014/main" id="{549DB1F7-51CD-784C-A8FD-690B087820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8713" y="3503838"/>
              <a:ext cx="504944" cy="518970"/>
            </a:xfrm>
            <a:custGeom>
              <a:avLst/>
              <a:gdLst>
                <a:gd name="T0" fmla="*/ 233 w 294"/>
                <a:gd name="T1" fmla="*/ 113 h 302"/>
                <a:gd name="T2" fmla="*/ 294 w 294"/>
                <a:gd name="T3" fmla="*/ 142 h 302"/>
                <a:gd name="T4" fmla="*/ 254 w 294"/>
                <a:gd name="T5" fmla="*/ 231 h 302"/>
                <a:gd name="T6" fmla="*/ 169 w 294"/>
                <a:gd name="T7" fmla="*/ 293 h 302"/>
                <a:gd name="T8" fmla="*/ 112 w 294"/>
                <a:gd name="T9" fmla="*/ 301 h 302"/>
                <a:gd name="T10" fmla="*/ 45 w 294"/>
                <a:gd name="T11" fmla="*/ 274 h 302"/>
                <a:gd name="T12" fmla="*/ 3 w 294"/>
                <a:gd name="T13" fmla="*/ 190 h 302"/>
                <a:gd name="T14" fmla="*/ 57 w 294"/>
                <a:gd name="T15" fmla="*/ 70 h 302"/>
                <a:gd name="T16" fmla="*/ 118 w 294"/>
                <a:gd name="T17" fmla="*/ 30 h 302"/>
                <a:gd name="T18" fmla="*/ 204 w 294"/>
                <a:gd name="T19" fmla="*/ 1 h 302"/>
                <a:gd name="T20" fmla="*/ 252 w 294"/>
                <a:gd name="T21" fmla="*/ 44 h 302"/>
                <a:gd name="T22" fmla="*/ 233 w 294"/>
                <a:gd name="T23" fmla="*/ 113 h 302"/>
                <a:gd name="T24" fmla="*/ 225 w 294"/>
                <a:gd name="T25" fmla="*/ 116 h 302"/>
                <a:gd name="T26" fmla="*/ 225 w 294"/>
                <a:gd name="T27" fmla="*/ 116 h 302"/>
                <a:gd name="T28" fmla="*/ 236 w 294"/>
                <a:gd name="T29" fmla="*/ 78 h 302"/>
                <a:gd name="T30" fmla="*/ 228 w 294"/>
                <a:gd name="T31" fmla="*/ 19 h 302"/>
                <a:gd name="T32" fmla="*/ 182 w 294"/>
                <a:gd name="T33" fmla="*/ 11 h 302"/>
                <a:gd name="T34" fmla="*/ 126 w 294"/>
                <a:gd name="T35" fmla="*/ 38 h 302"/>
                <a:gd name="T36" fmla="*/ 73 w 294"/>
                <a:gd name="T37" fmla="*/ 68 h 302"/>
                <a:gd name="T38" fmla="*/ 13 w 294"/>
                <a:gd name="T39" fmla="*/ 177 h 302"/>
                <a:gd name="T40" fmla="*/ 26 w 294"/>
                <a:gd name="T41" fmla="*/ 234 h 302"/>
                <a:gd name="T42" fmla="*/ 38 w 294"/>
                <a:gd name="T43" fmla="*/ 258 h 302"/>
                <a:gd name="T44" fmla="*/ 131 w 294"/>
                <a:gd name="T45" fmla="*/ 293 h 302"/>
                <a:gd name="T46" fmla="*/ 214 w 294"/>
                <a:gd name="T47" fmla="*/ 257 h 302"/>
                <a:gd name="T48" fmla="*/ 257 w 294"/>
                <a:gd name="T49" fmla="*/ 217 h 302"/>
                <a:gd name="T50" fmla="*/ 284 w 294"/>
                <a:gd name="T51" fmla="*/ 142 h 302"/>
                <a:gd name="T52" fmla="*/ 225 w 294"/>
                <a:gd name="T53" fmla="*/ 116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4" h="302">
                  <a:moveTo>
                    <a:pt x="233" y="113"/>
                  </a:moveTo>
                  <a:cubicBezTo>
                    <a:pt x="247" y="130"/>
                    <a:pt x="287" y="115"/>
                    <a:pt x="294" y="142"/>
                  </a:cubicBezTo>
                  <a:cubicBezTo>
                    <a:pt x="294" y="178"/>
                    <a:pt x="273" y="209"/>
                    <a:pt x="254" y="231"/>
                  </a:cubicBezTo>
                  <a:cubicBezTo>
                    <a:pt x="235" y="253"/>
                    <a:pt x="197" y="282"/>
                    <a:pt x="169" y="293"/>
                  </a:cubicBezTo>
                  <a:cubicBezTo>
                    <a:pt x="155" y="299"/>
                    <a:pt x="131" y="301"/>
                    <a:pt x="112" y="301"/>
                  </a:cubicBezTo>
                  <a:cubicBezTo>
                    <a:pt x="80" y="302"/>
                    <a:pt x="64" y="293"/>
                    <a:pt x="45" y="274"/>
                  </a:cubicBezTo>
                  <a:cubicBezTo>
                    <a:pt x="21" y="252"/>
                    <a:pt x="0" y="236"/>
                    <a:pt x="3" y="190"/>
                  </a:cubicBezTo>
                  <a:cubicBezTo>
                    <a:pt x="6" y="148"/>
                    <a:pt x="35" y="94"/>
                    <a:pt x="57" y="70"/>
                  </a:cubicBezTo>
                  <a:cubicBezTo>
                    <a:pt x="72" y="54"/>
                    <a:pt x="95" y="42"/>
                    <a:pt x="118" y="30"/>
                  </a:cubicBezTo>
                  <a:cubicBezTo>
                    <a:pt x="141" y="18"/>
                    <a:pt x="172" y="0"/>
                    <a:pt x="204" y="1"/>
                  </a:cubicBezTo>
                  <a:cubicBezTo>
                    <a:pt x="228" y="2"/>
                    <a:pt x="251" y="12"/>
                    <a:pt x="252" y="44"/>
                  </a:cubicBezTo>
                  <a:cubicBezTo>
                    <a:pt x="253" y="69"/>
                    <a:pt x="236" y="90"/>
                    <a:pt x="233" y="113"/>
                  </a:cubicBezTo>
                  <a:close/>
                  <a:moveTo>
                    <a:pt x="225" y="116"/>
                  </a:moveTo>
                  <a:cubicBezTo>
                    <a:pt x="225" y="116"/>
                    <a:pt x="225" y="116"/>
                    <a:pt x="225" y="116"/>
                  </a:cubicBezTo>
                  <a:cubicBezTo>
                    <a:pt x="222" y="103"/>
                    <a:pt x="233" y="94"/>
                    <a:pt x="236" y="78"/>
                  </a:cubicBezTo>
                  <a:cubicBezTo>
                    <a:pt x="241" y="56"/>
                    <a:pt x="239" y="36"/>
                    <a:pt x="228" y="19"/>
                  </a:cubicBezTo>
                  <a:cubicBezTo>
                    <a:pt x="215" y="13"/>
                    <a:pt x="195" y="6"/>
                    <a:pt x="182" y="11"/>
                  </a:cubicBezTo>
                  <a:cubicBezTo>
                    <a:pt x="167" y="16"/>
                    <a:pt x="147" y="28"/>
                    <a:pt x="126" y="38"/>
                  </a:cubicBezTo>
                  <a:cubicBezTo>
                    <a:pt x="107" y="47"/>
                    <a:pt x="87" y="57"/>
                    <a:pt x="73" y="68"/>
                  </a:cubicBezTo>
                  <a:cubicBezTo>
                    <a:pt x="46" y="92"/>
                    <a:pt x="18" y="136"/>
                    <a:pt x="13" y="177"/>
                  </a:cubicBezTo>
                  <a:cubicBezTo>
                    <a:pt x="9" y="206"/>
                    <a:pt x="16" y="218"/>
                    <a:pt x="26" y="234"/>
                  </a:cubicBezTo>
                  <a:cubicBezTo>
                    <a:pt x="30" y="242"/>
                    <a:pt x="33" y="251"/>
                    <a:pt x="38" y="258"/>
                  </a:cubicBezTo>
                  <a:cubicBezTo>
                    <a:pt x="57" y="282"/>
                    <a:pt x="89" y="296"/>
                    <a:pt x="131" y="293"/>
                  </a:cubicBezTo>
                  <a:cubicBezTo>
                    <a:pt x="167" y="291"/>
                    <a:pt x="190" y="276"/>
                    <a:pt x="214" y="257"/>
                  </a:cubicBezTo>
                  <a:cubicBezTo>
                    <a:pt x="229" y="244"/>
                    <a:pt x="246" y="232"/>
                    <a:pt x="257" y="217"/>
                  </a:cubicBezTo>
                  <a:cubicBezTo>
                    <a:pt x="271" y="197"/>
                    <a:pt x="287" y="171"/>
                    <a:pt x="284" y="142"/>
                  </a:cubicBezTo>
                  <a:cubicBezTo>
                    <a:pt x="263" y="132"/>
                    <a:pt x="230" y="139"/>
                    <a:pt x="225" y="116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19A64659-4B3A-DC40-BD37-1870F1350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8" y="3637725"/>
              <a:ext cx="113485" cy="112210"/>
            </a:xfrm>
            <a:custGeom>
              <a:avLst/>
              <a:gdLst>
                <a:gd name="T0" fmla="*/ 54 w 66"/>
                <a:gd name="T1" fmla="*/ 1 h 65"/>
                <a:gd name="T2" fmla="*/ 38 w 66"/>
                <a:gd name="T3" fmla="*/ 62 h 65"/>
                <a:gd name="T4" fmla="*/ 1 w 66"/>
                <a:gd name="T5" fmla="*/ 51 h 65"/>
                <a:gd name="T6" fmla="*/ 1 w 66"/>
                <a:gd name="T7" fmla="*/ 32 h 65"/>
                <a:gd name="T8" fmla="*/ 54 w 66"/>
                <a:gd name="T9" fmla="*/ 1 h 65"/>
                <a:gd name="T10" fmla="*/ 30 w 66"/>
                <a:gd name="T11" fmla="*/ 16 h 65"/>
                <a:gd name="T12" fmla="*/ 30 w 66"/>
                <a:gd name="T13" fmla="*/ 16 h 65"/>
                <a:gd name="T14" fmla="*/ 30 w 66"/>
                <a:gd name="T15" fmla="*/ 19 h 65"/>
                <a:gd name="T16" fmla="*/ 31 w 66"/>
                <a:gd name="T17" fmla="*/ 14 h 65"/>
                <a:gd name="T18" fmla="*/ 30 w 66"/>
                <a:gd name="T19" fmla="*/ 16 h 65"/>
                <a:gd name="T20" fmla="*/ 11 w 66"/>
                <a:gd name="T21" fmla="*/ 48 h 65"/>
                <a:gd name="T22" fmla="*/ 11 w 66"/>
                <a:gd name="T23" fmla="*/ 48 h 65"/>
                <a:gd name="T24" fmla="*/ 52 w 66"/>
                <a:gd name="T25" fmla="*/ 21 h 65"/>
                <a:gd name="T26" fmla="*/ 11 w 66"/>
                <a:gd name="T27" fmla="*/ 48 h 65"/>
                <a:gd name="T28" fmla="*/ 14 w 66"/>
                <a:gd name="T29" fmla="*/ 25 h 65"/>
                <a:gd name="T30" fmla="*/ 14 w 66"/>
                <a:gd name="T31" fmla="*/ 25 h 65"/>
                <a:gd name="T32" fmla="*/ 14 w 66"/>
                <a:gd name="T33" fmla="*/ 27 h 65"/>
                <a:gd name="T34" fmla="*/ 14 w 66"/>
                <a:gd name="T35" fmla="*/ 2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65">
                  <a:moveTo>
                    <a:pt x="54" y="1"/>
                  </a:moveTo>
                  <a:cubicBezTo>
                    <a:pt x="66" y="22"/>
                    <a:pt x="62" y="58"/>
                    <a:pt x="38" y="62"/>
                  </a:cubicBezTo>
                  <a:cubicBezTo>
                    <a:pt x="25" y="64"/>
                    <a:pt x="12" y="58"/>
                    <a:pt x="1" y="51"/>
                  </a:cubicBezTo>
                  <a:cubicBezTo>
                    <a:pt x="3" y="44"/>
                    <a:pt x="0" y="41"/>
                    <a:pt x="1" y="32"/>
                  </a:cubicBezTo>
                  <a:cubicBezTo>
                    <a:pt x="12" y="16"/>
                    <a:pt x="31" y="0"/>
                    <a:pt x="54" y="1"/>
                  </a:cubicBezTo>
                  <a:close/>
                  <a:moveTo>
                    <a:pt x="30" y="16"/>
                  </a:moveTo>
                  <a:cubicBezTo>
                    <a:pt x="30" y="16"/>
                    <a:pt x="30" y="16"/>
                    <a:pt x="30" y="16"/>
                  </a:cubicBezTo>
                  <a:cubicBezTo>
                    <a:pt x="30" y="17"/>
                    <a:pt x="30" y="18"/>
                    <a:pt x="30" y="19"/>
                  </a:cubicBezTo>
                  <a:cubicBezTo>
                    <a:pt x="34" y="21"/>
                    <a:pt x="35" y="14"/>
                    <a:pt x="31" y="14"/>
                  </a:cubicBezTo>
                  <a:cubicBezTo>
                    <a:pt x="31" y="15"/>
                    <a:pt x="31" y="16"/>
                    <a:pt x="30" y="16"/>
                  </a:cubicBezTo>
                  <a:close/>
                  <a:moveTo>
                    <a:pt x="11" y="48"/>
                  </a:moveTo>
                  <a:cubicBezTo>
                    <a:pt x="11" y="48"/>
                    <a:pt x="11" y="48"/>
                    <a:pt x="11" y="48"/>
                  </a:cubicBezTo>
                  <a:cubicBezTo>
                    <a:pt x="29" y="65"/>
                    <a:pt x="64" y="51"/>
                    <a:pt x="52" y="21"/>
                  </a:cubicBezTo>
                  <a:cubicBezTo>
                    <a:pt x="33" y="24"/>
                    <a:pt x="17" y="31"/>
                    <a:pt x="11" y="48"/>
                  </a:cubicBezTo>
                  <a:close/>
                  <a:moveTo>
                    <a:pt x="14" y="25"/>
                  </a:move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7"/>
                    <a:pt x="14" y="27"/>
                  </a:cubicBezTo>
                  <a:cubicBezTo>
                    <a:pt x="6" y="36"/>
                    <a:pt x="22" y="24"/>
                    <a:pt x="14" y="25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3" name="Freeform 7">
              <a:extLst>
                <a:ext uri="{FF2B5EF4-FFF2-40B4-BE49-F238E27FC236}">
                  <a16:creationId xmlns:a16="http://schemas.microsoft.com/office/drawing/2014/main" id="{7161B945-D0AC-514E-B101-F1749E3CC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0355" y="3667052"/>
              <a:ext cx="116673" cy="138987"/>
            </a:xfrm>
            <a:custGeom>
              <a:avLst/>
              <a:gdLst>
                <a:gd name="T0" fmla="*/ 48 w 68"/>
                <a:gd name="T1" fmla="*/ 61 h 81"/>
                <a:gd name="T2" fmla="*/ 23 w 68"/>
                <a:gd name="T3" fmla="*/ 21 h 81"/>
                <a:gd name="T4" fmla="*/ 48 w 68"/>
                <a:gd name="T5" fmla="*/ 61 h 81"/>
                <a:gd name="T6" fmla="*/ 47 w 68"/>
                <a:gd name="T7" fmla="*/ 37 h 81"/>
                <a:gd name="T8" fmla="*/ 47 w 68"/>
                <a:gd name="T9" fmla="*/ 37 h 81"/>
                <a:gd name="T10" fmla="*/ 47 w 68"/>
                <a:gd name="T11" fmla="*/ 32 h 81"/>
                <a:gd name="T12" fmla="*/ 47 w 68"/>
                <a:gd name="T13" fmla="*/ 37 h 81"/>
                <a:gd name="T14" fmla="*/ 35 w 68"/>
                <a:gd name="T15" fmla="*/ 60 h 81"/>
                <a:gd name="T16" fmla="*/ 35 w 68"/>
                <a:gd name="T17" fmla="*/ 60 h 81"/>
                <a:gd name="T18" fmla="*/ 47 w 68"/>
                <a:gd name="T19" fmla="*/ 50 h 81"/>
                <a:gd name="T20" fmla="*/ 35 w 68"/>
                <a:gd name="T21" fmla="*/ 6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81">
                  <a:moveTo>
                    <a:pt x="48" y="61"/>
                  </a:moveTo>
                  <a:cubicBezTo>
                    <a:pt x="20" y="81"/>
                    <a:pt x="0" y="41"/>
                    <a:pt x="23" y="21"/>
                  </a:cubicBezTo>
                  <a:cubicBezTo>
                    <a:pt x="47" y="0"/>
                    <a:pt x="68" y="41"/>
                    <a:pt x="48" y="61"/>
                  </a:cubicBezTo>
                  <a:close/>
                  <a:moveTo>
                    <a:pt x="47" y="37"/>
                  </a:moveTo>
                  <a:cubicBezTo>
                    <a:pt x="47" y="37"/>
                    <a:pt x="47" y="37"/>
                    <a:pt x="47" y="37"/>
                  </a:cubicBezTo>
                  <a:cubicBezTo>
                    <a:pt x="51" y="39"/>
                    <a:pt x="51" y="30"/>
                    <a:pt x="47" y="32"/>
                  </a:cubicBezTo>
                  <a:cubicBezTo>
                    <a:pt x="47" y="34"/>
                    <a:pt x="47" y="36"/>
                    <a:pt x="47" y="37"/>
                  </a:cubicBezTo>
                  <a:close/>
                  <a:moveTo>
                    <a:pt x="35" y="60"/>
                  </a:moveTo>
                  <a:cubicBezTo>
                    <a:pt x="35" y="60"/>
                    <a:pt x="35" y="60"/>
                    <a:pt x="35" y="60"/>
                  </a:cubicBezTo>
                  <a:cubicBezTo>
                    <a:pt x="42" y="59"/>
                    <a:pt x="47" y="57"/>
                    <a:pt x="47" y="50"/>
                  </a:cubicBezTo>
                  <a:cubicBezTo>
                    <a:pt x="41" y="51"/>
                    <a:pt x="39" y="56"/>
                    <a:pt x="35" y="60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4" name="Freeform 8">
              <a:extLst>
                <a:ext uri="{FF2B5EF4-FFF2-40B4-BE49-F238E27FC236}">
                  <a16:creationId xmlns:a16="http://schemas.microsoft.com/office/drawing/2014/main" id="{F9519743-3733-7040-AE15-8728270B68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7499" y="3847480"/>
              <a:ext cx="108384" cy="115398"/>
            </a:xfrm>
            <a:custGeom>
              <a:avLst/>
              <a:gdLst>
                <a:gd name="T0" fmla="*/ 19 w 63"/>
                <a:gd name="T1" fmla="*/ 15 h 67"/>
                <a:gd name="T2" fmla="*/ 37 w 63"/>
                <a:gd name="T3" fmla="*/ 65 h 67"/>
                <a:gd name="T4" fmla="*/ 5 w 63"/>
                <a:gd name="T5" fmla="*/ 52 h 67"/>
                <a:gd name="T6" fmla="*/ 19 w 63"/>
                <a:gd name="T7" fmla="*/ 15 h 67"/>
                <a:gd name="T8" fmla="*/ 18 w 63"/>
                <a:gd name="T9" fmla="*/ 38 h 67"/>
                <a:gd name="T10" fmla="*/ 18 w 63"/>
                <a:gd name="T11" fmla="*/ 38 h 67"/>
                <a:gd name="T12" fmla="*/ 29 w 63"/>
                <a:gd name="T13" fmla="*/ 26 h 67"/>
                <a:gd name="T14" fmla="*/ 18 w 63"/>
                <a:gd name="T15" fmla="*/ 38 h 67"/>
                <a:gd name="T16" fmla="*/ 42 w 63"/>
                <a:gd name="T17" fmla="*/ 57 h 67"/>
                <a:gd name="T18" fmla="*/ 42 w 63"/>
                <a:gd name="T19" fmla="*/ 57 h 67"/>
                <a:gd name="T20" fmla="*/ 45 w 63"/>
                <a:gd name="T21" fmla="*/ 30 h 67"/>
                <a:gd name="T22" fmla="*/ 42 w 63"/>
                <a:gd name="T23" fmla="*/ 57 h 67"/>
                <a:gd name="T24" fmla="*/ 24 w 63"/>
                <a:gd name="T25" fmla="*/ 44 h 67"/>
                <a:gd name="T26" fmla="*/ 24 w 63"/>
                <a:gd name="T27" fmla="*/ 44 h 67"/>
                <a:gd name="T28" fmla="*/ 32 w 63"/>
                <a:gd name="T29" fmla="*/ 36 h 67"/>
                <a:gd name="T30" fmla="*/ 24 w 63"/>
                <a:gd name="T31" fmla="*/ 44 h 67"/>
                <a:gd name="T32" fmla="*/ 16 w 63"/>
                <a:gd name="T33" fmla="*/ 49 h 67"/>
                <a:gd name="T34" fmla="*/ 16 w 63"/>
                <a:gd name="T35" fmla="*/ 49 h 67"/>
                <a:gd name="T36" fmla="*/ 18 w 63"/>
                <a:gd name="T37" fmla="*/ 47 h 67"/>
                <a:gd name="T38" fmla="*/ 14 w 63"/>
                <a:gd name="T39" fmla="*/ 44 h 67"/>
                <a:gd name="T40" fmla="*/ 16 w 63"/>
                <a:gd name="T41" fmla="*/ 49 h 67"/>
                <a:gd name="T42" fmla="*/ 30 w 63"/>
                <a:gd name="T43" fmla="*/ 50 h 67"/>
                <a:gd name="T44" fmla="*/ 30 w 63"/>
                <a:gd name="T45" fmla="*/ 50 h 67"/>
                <a:gd name="T46" fmla="*/ 34 w 63"/>
                <a:gd name="T47" fmla="*/ 46 h 67"/>
                <a:gd name="T48" fmla="*/ 30 w 63"/>
                <a:gd name="T49" fmla="*/ 50 h 67"/>
                <a:gd name="T50" fmla="*/ 34 w 63"/>
                <a:gd name="T51" fmla="*/ 57 h 67"/>
                <a:gd name="T52" fmla="*/ 34 w 63"/>
                <a:gd name="T53" fmla="*/ 57 h 67"/>
                <a:gd name="T54" fmla="*/ 18 w 63"/>
                <a:gd name="T55" fmla="*/ 55 h 67"/>
                <a:gd name="T56" fmla="*/ 34 w 63"/>
                <a:gd name="T57" fmla="*/ 5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" h="67">
                  <a:moveTo>
                    <a:pt x="19" y="15"/>
                  </a:moveTo>
                  <a:cubicBezTo>
                    <a:pt x="63" y="0"/>
                    <a:pt x="63" y="58"/>
                    <a:pt x="37" y="65"/>
                  </a:cubicBezTo>
                  <a:cubicBezTo>
                    <a:pt x="27" y="67"/>
                    <a:pt x="9" y="63"/>
                    <a:pt x="5" y="52"/>
                  </a:cubicBezTo>
                  <a:cubicBezTo>
                    <a:pt x="0" y="38"/>
                    <a:pt x="11" y="24"/>
                    <a:pt x="19" y="15"/>
                  </a:cubicBezTo>
                  <a:close/>
                  <a:moveTo>
                    <a:pt x="18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22" y="41"/>
                    <a:pt x="32" y="30"/>
                    <a:pt x="29" y="26"/>
                  </a:cubicBezTo>
                  <a:cubicBezTo>
                    <a:pt x="24" y="29"/>
                    <a:pt x="19" y="32"/>
                    <a:pt x="18" y="38"/>
                  </a:cubicBezTo>
                  <a:close/>
                  <a:moveTo>
                    <a:pt x="42" y="57"/>
                  </a:moveTo>
                  <a:cubicBezTo>
                    <a:pt x="42" y="57"/>
                    <a:pt x="42" y="57"/>
                    <a:pt x="42" y="57"/>
                  </a:cubicBezTo>
                  <a:cubicBezTo>
                    <a:pt x="45" y="51"/>
                    <a:pt x="54" y="35"/>
                    <a:pt x="45" y="30"/>
                  </a:cubicBezTo>
                  <a:cubicBezTo>
                    <a:pt x="43" y="40"/>
                    <a:pt x="42" y="47"/>
                    <a:pt x="42" y="57"/>
                  </a:cubicBezTo>
                  <a:close/>
                  <a:moveTo>
                    <a:pt x="24" y="44"/>
                  </a:moveTo>
                  <a:cubicBezTo>
                    <a:pt x="24" y="44"/>
                    <a:pt x="24" y="44"/>
                    <a:pt x="24" y="44"/>
                  </a:cubicBezTo>
                  <a:cubicBezTo>
                    <a:pt x="29" y="43"/>
                    <a:pt x="31" y="41"/>
                    <a:pt x="32" y="36"/>
                  </a:cubicBezTo>
                  <a:cubicBezTo>
                    <a:pt x="27" y="37"/>
                    <a:pt x="25" y="39"/>
                    <a:pt x="24" y="44"/>
                  </a:cubicBezTo>
                  <a:close/>
                  <a:moveTo>
                    <a:pt x="16" y="49"/>
                  </a:moveTo>
                  <a:cubicBezTo>
                    <a:pt x="16" y="49"/>
                    <a:pt x="16" y="49"/>
                    <a:pt x="16" y="49"/>
                  </a:cubicBezTo>
                  <a:cubicBezTo>
                    <a:pt x="16" y="48"/>
                    <a:pt x="16" y="47"/>
                    <a:pt x="18" y="47"/>
                  </a:cubicBezTo>
                  <a:cubicBezTo>
                    <a:pt x="17" y="45"/>
                    <a:pt x="17" y="43"/>
                    <a:pt x="14" y="44"/>
                  </a:cubicBezTo>
                  <a:cubicBezTo>
                    <a:pt x="15" y="46"/>
                    <a:pt x="14" y="48"/>
                    <a:pt x="16" y="49"/>
                  </a:cubicBezTo>
                  <a:close/>
                  <a:moveTo>
                    <a:pt x="30" y="50"/>
                  </a:moveTo>
                  <a:cubicBezTo>
                    <a:pt x="30" y="50"/>
                    <a:pt x="30" y="50"/>
                    <a:pt x="30" y="50"/>
                  </a:cubicBezTo>
                  <a:cubicBezTo>
                    <a:pt x="34" y="52"/>
                    <a:pt x="38" y="46"/>
                    <a:pt x="34" y="46"/>
                  </a:cubicBezTo>
                  <a:cubicBezTo>
                    <a:pt x="33" y="48"/>
                    <a:pt x="29" y="47"/>
                    <a:pt x="30" y="50"/>
                  </a:cubicBezTo>
                  <a:close/>
                  <a:moveTo>
                    <a:pt x="34" y="57"/>
                  </a:moveTo>
                  <a:cubicBezTo>
                    <a:pt x="34" y="57"/>
                    <a:pt x="34" y="57"/>
                    <a:pt x="34" y="57"/>
                  </a:cubicBezTo>
                  <a:cubicBezTo>
                    <a:pt x="28" y="57"/>
                    <a:pt x="22" y="53"/>
                    <a:pt x="18" y="55"/>
                  </a:cubicBezTo>
                  <a:cubicBezTo>
                    <a:pt x="22" y="57"/>
                    <a:pt x="31" y="63"/>
                    <a:pt x="34" y="57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5" name="Freeform 9">
              <a:extLst>
                <a:ext uri="{FF2B5EF4-FFF2-40B4-BE49-F238E27FC236}">
                  <a16:creationId xmlns:a16="http://schemas.microsoft.com/office/drawing/2014/main" id="{7CDB435E-79C5-E445-AD6E-C9E595D617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0644" y="3802851"/>
              <a:ext cx="79057" cy="103284"/>
            </a:xfrm>
            <a:custGeom>
              <a:avLst/>
              <a:gdLst>
                <a:gd name="T0" fmla="*/ 20 w 46"/>
                <a:gd name="T1" fmla="*/ 3 h 60"/>
                <a:gd name="T2" fmla="*/ 42 w 46"/>
                <a:gd name="T3" fmla="*/ 19 h 60"/>
                <a:gd name="T4" fmla="*/ 1 w 46"/>
                <a:gd name="T5" fmla="*/ 30 h 60"/>
                <a:gd name="T6" fmla="*/ 20 w 46"/>
                <a:gd name="T7" fmla="*/ 3 h 60"/>
                <a:gd name="T8" fmla="*/ 14 w 46"/>
                <a:gd name="T9" fmla="*/ 41 h 60"/>
                <a:gd name="T10" fmla="*/ 14 w 46"/>
                <a:gd name="T11" fmla="*/ 41 h 60"/>
                <a:gd name="T12" fmla="*/ 33 w 46"/>
                <a:gd name="T13" fmla="*/ 28 h 60"/>
                <a:gd name="T14" fmla="*/ 14 w 46"/>
                <a:gd name="T15" fmla="*/ 4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60">
                  <a:moveTo>
                    <a:pt x="20" y="3"/>
                  </a:moveTo>
                  <a:cubicBezTo>
                    <a:pt x="34" y="0"/>
                    <a:pt x="41" y="10"/>
                    <a:pt x="42" y="19"/>
                  </a:cubicBezTo>
                  <a:cubicBezTo>
                    <a:pt x="46" y="48"/>
                    <a:pt x="3" y="60"/>
                    <a:pt x="1" y="30"/>
                  </a:cubicBezTo>
                  <a:cubicBezTo>
                    <a:pt x="0" y="20"/>
                    <a:pt x="10" y="5"/>
                    <a:pt x="20" y="3"/>
                  </a:cubicBezTo>
                  <a:close/>
                  <a:moveTo>
                    <a:pt x="14" y="41"/>
                  </a:moveTo>
                  <a:cubicBezTo>
                    <a:pt x="14" y="41"/>
                    <a:pt x="14" y="41"/>
                    <a:pt x="14" y="41"/>
                  </a:cubicBezTo>
                  <a:cubicBezTo>
                    <a:pt x="23" y="48"/>
                    <a:pt x="40" y="33"/>
                    <a:pt x="33" y="28"/>
                  </a:cubicBezTo>
                  <a:cubicBezTo>
                    <a:pt x="29" y="35"/>
                    <a:pt x="19" y="36"/>
                    <a:pt x="14" y="41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6" name="Freeform 10">
              <a:extLst>
                <a:ext uri="{FF2B5EF4-FFF2-40B4-BE49-F238E27FC236}">
                  <a16:creationId xmlns:a16="http://schemas.microsoft.com/office/drawing/2014/main" id="{84D098E5-CB0A-E34B-B93D-707CCCE20D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2897" y="3839192"/>
              <a:ext cx="102646" cy="121773"/>
            </a:xfrm>
            <a:custGeom>
              <a:avLst/>
              <a:gdLst>
                <a:gd name="T0" fmla="*/ 54 w 60"/>
                <a:gd name="T1" fmla="*/ 22 h 71"/>
                <a:gd name="T2" fmla="*/ 3 w 60"/>
                <a:gd name="T3" fmla="*/ 35 h 71"/>
                <a:gd name="T4" fmla="*/ 54 w 60"/>
                <a:gd name="T5" fmla="*/ 22 h 71"/>
                <a:gd name="T6" fmla="*/ 45 w 60"/>
                <a:gd name="T7" fmla="*/ 20 h 71"/>
                <a:gd name="T8" fmla="*/ 45 w 60"/>
                <a:gd name="T9" fmla="*/ 20 h 71"/>
                <a:gd name="T10" fmla="*/ 38 w 60"/>
                <a:gd name="T11" fmla="*/ 19 h 71"/>
                <a:gd name="T12" fmla="*/ 45 w 60"/>
                <a:gd name="T13" fmla="*/ 20 h 71"/>
                <a:gd name="T14" fmla="*/ 46 w 60"/>
                <a:gd name="T15" fmla="*/ 25 h 71"/>
                <a:gd name="T16" fmla="*/ 46 w 60"/>
                <a:gd name="T17" fmla="*/ 25 h 71"/>
                <a:gd name="T18" fmla="*/ 46 w 60"/>
                <a:gd name="T19" fmla="*/ 25 h 71"/>
                <a:gd name="T20" fmla="*/ 24 w 60"/>
                <a:gd name="T21" fmla="*/ 38 h 71"/>
                <a:gd name="T22" fmla="*/ 24 w 60"/>
                <a:gd name="T23" fmla="*/ 38 h 71"/>
                <a:gd name="T24" fmla="*/ 27 w 60"/>
                <a:gd name="T25" fmla="*/ 33 h 71"/>
                <a:gd name="T26" fmla="*/ 24 w 60"/>
                <a:gd name="T27" fmla="*/ 38 h 71"/>
                <a:gd name="T28" fmla="*/ 29 w 60"/>
                <a:gd name="T29" fmla="*/ 54 h 71"/>
                <a:gd name="T30" fmla="*/ 29 w 60"/>
                <a:gd name="T31" fmla="*/ 54 h 71"/>
                <a:gd name="T32" fmla="*/ 46 w 60"/>
                <a:gd name="T33" fmla="*/ 39 h 71"/>
                <a:gd name="T34" fmla="*/ 29 w 60"/>
                <a:gd name="T35" fmla="*/ 5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71">
                  <a:moveTo>
                    <a:pt x="54" y="22"/>
                  </a:moveTo>
                  <a:cubicBezTo>
                    <a:pt x="60" y="64"/>
                    <a:pt x="0" y="71"/>
                    <a:pt x="3" y="35"/>
                  </a:cubicBezTo>
                  <a:cubicBezTo>
                    <a:pt x="5" y="14"/>
                    <a:pt x="40" y="0"/>
                    <a:pt x="54" y="22"/>
                  </a:cubicBezTo>
                  <a:close/>
                  <a:moveTo>
                    <a:pt x="45" y="20"/>
                  </a:moveTo>
                  <a:cubicBezTo>
                    <a:pt x="45" y="20"/>
                    <a:pt x="45" y="20"/>
                    <a:pt x="45" y="20"/>
                  </a:cubicBezTo>
                  <a:cubicBezTo>
                    <a:pt x="43" y="20"/>
                    <a:pt x="40" y="14"/>
                    <a:pt x="38" y="19"/>
                  </a:cubicBezTo>
                  <a:cubicBezTo>
                    <a:pt x="39" y="19"/>
                    <a:pt x="43" y="25"/>
                    <a:pt x="45" y="20"/>
                  </a:cubicBezTo>
                  <a:close/>
                  <a:moveTo>
                    <a:pt x="46" y="25"/>
                  </a:moveTo>
                  <a:cubicBezTo>
                    <a:pt x="46" y="25"/>
                    <a:pt x="46" y="25"/>
                    <a:pt x="46" y="25"/>
                  </a:cubicBezTo>
                  <a:cubicBezTo>
                    <a:pt x="45" y="35"/>
                    <a:pt x="54" y="26"/>
                    <a:pt x="46" y="25"/>
                  </a:cubicBezTo>
                  <a:close/>
                  <a:moveTo>
                    <a:pt x="24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4" y="35"/>
                    <a:pt x="27" y="35"/>
                    <a:pt x="27" y="33"/>
                  </a:cubicBezTo>
                  <a:cubicBezTo>
                    <a:pt x="24" y="32"/>
                    <a:pt x="20" y="37"/>
                    <a:pt x="24" y="38"/>
                  </a:cubicBezTo>
                  <a:close/>
                  <a:moveTo>
                    <a:pt x="29" y="54"/>
                  </a:moveTo>
                  <a:cubicBezTo>
                    <a:pt x="29" y="54"/>
                    <a:pt x="29" y="54"/>
                    <a:pt x="29" y="54"/>
                  </a:cubicBezTo>
                  <a:cubicBezTo>
                    <a:pt x="38" y="52"/>
                    <a:pt x="45" y="49"/>
                    <a:pt x="46" y="39"/>
                  </a:cubicBezTo>
                  <a:cubicBezTo>
                    <a:pt x="39" y="42"/>
                    <a:pt x="35" y="49"/>
                    <a:pt x="29" y="5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7" name="Freeform 11">
              <a:extLst>
                <a:ext uri="{FF2B5EF4-FFF2-40B4-BE49-F238E27FC236}">
                  <a16:creationId xmlns:a16="http://schemas.microsoft.com/office/drawing/2014/main" id="{DAB897BC-AB28-DB43-BDD1-06B56D00A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5787" y="3602022"/>
              <a:ext cx="154926" cy="114760"/>
            </a:xfrm>
            <a:custGeom>
              <a:avLst/>
              <a:gdLst>
                <a:gd name="T0" fmla="*/ 38 w 90"/>
                <a:gd name="T1" fmla="*/ 2 h 67"/>
                <a:gd name="T2" fmla="*/ 6 w 90"/>
                <a:gd name="T3" fmla="*/ 32 h 67"/>
                <a:gd name="T4" fmla="*/ 38 w 90"/>
                <a:gd name="T5" fmla="*/ 2 h 67"/>
                <a:gd name="T6" fmla="*/ 21 w 90"/>
                <a:gd name="T7" fmla="*/ 16 h 67"/>
                <a:gd name="T8" fmla="*/ 21 w 90"/>
                <a:gd name="T9" fmla="*/ 16 h 67"/>
                <a:gd name="T10" fmla="*/ 27 w 90"/>
                <a:gd name="T11" fmla="*/ 10 h 67"/>
                <a:gd name="T12" fmla="*/ 21 w 90"/>
                <a:gd name="T13" fmla="*/ 16 h 67"/>
                <a:gd name="T14" fmla="*/ 25 w 90"/>
                <a:gd name="T15" fmla="*/ 27 h 67"/>
                <a:gd name="T16" fmla="*/ 25 w 90"/>
                <a:gd name="T17" fmla="*/ 27 h 67"/>
                <a:gd name="T18" fmla="*/ 37 w 90"/>
                <a:gd name="T19" fmla="*/ 19 h 67"/>
                <a:gd name="T20" fmla="*/ 25 w 90"/>
                <a:gd name="T21" fmla="*/ 2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67">
                  <a:moveTo>
                    <a:pt x="38" y="2"/>
                  </a:moveTo>
                  <a:cubicBezTo>
                    <a:pt x="90" y="0"/>
                    <a:pt x="20" y="67"/>
                    <a:pt x="6" y="32"/>
                  </a:cubicBezTo>
                  <a:cubicBezTo>
                    <a:pt x="0" y="16"/>
                    <a:pt x="20" y="2"/>
                    <a:pt x="38" y="2"/>
                  </a:cubicBezTo>
                  <a:close/>
                  <a:moveTo>
                    <a:pt x="21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5" y="16"/>
                    <a:pt x="27" y="14"/>
                    <a:pt x="27" y="10"/>
                  </a:cubicBezTo>
                  <a:cubicBezTo>
                    <a:pt x="23" y="10"/>
                    <a:pt x="21" y="12"/>
                    <a:pt x="21" y="16"/>
                  </a:cubicBezTo>
                  <a:close/>
                  <a:moveTo>
                    <a:pt x="25" y="27"/>
                  </a:moveTo>
                  <a:cubicBezTo>
                    <a:pt x="25" y="27"/>
                    <a:pt x="25" y="27"/>
                    <a:pt x="25" y="27"/>
                  </a:cubicBezTo>
                  <a:cubicBezTo>
                    <a:pt x="31" y="27"/>
                    <a:pt x="36" y="25"/>
                    <a:pt x="37" y="19"/>
                  </a:cubicBezTo>
                  <a:cubicBezTo>
                    <a:pt x="31" y="20"/>
                    <a:pt x="28" y="23"/>
                    <a:pt x="25" y="27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6E5EA7C8-F06D-E647-B52A-78F3B79BAD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1228" y="3787550"/>
              <a:ext cx="111572" cy="116673"/>
            </a:xfrm>
            <a:custGeom>
              <a:avLst/>
              <a:gdLst>
                <a:gd name="T0" fmla="*/ 54 w 65"/>
                <a:gd name="T1" fmla="*/ 17 h 68"/>
                <a:gd name="T2" fmla="*/ 22 w 65"/>
                <a:gd name="T3" fmla="*/ 63 h 68"/>
                <a:gd name="T4" fmla="*/ 54 w 65"/>
                <a:gd name="T5" fmla="*/ 17 h 68"/>
                <a:gd name="T6" fmla="*/ 22 w 65"/>
                <a:gd name="T7" fmla="*/ 39 h 68"/>
                <a:gd name="T8" fmla="*/ 22 w 65"/>
                <a:gd name="T9" fmla="*/ 39 h 68"/>
                <a:gd name="T10" fmla="*/ 38 w 65"/>
                <a:gd name="T11" fmla="*/ 21 h 68"/>
                <a:gd name="T12" fmla="*/ 22 w 65"/>
                <a:gd name="T13" fmla="*/ 39 h 68"/>
                <a:gd name="T14" fmla="*/ 43 w 65"/>
                <a:gd name="T15" fmla="*/ 52 h 68"/>
                <a:gd name="T16" fmla="*/ 43 w 65"/>
                <a:gd name="T17" fmla="*/ 52 h 68"/>
                <a:gd name="T18" fmla="*/ 53 w 65"/>
                <a:gd name="T19" fmla="*/ 26 h 68"/>
                <a:gd name="T20" fmla="*/ 46 w 65"/>
                <a:gd name="T21" fmla="*/ 23 h 68"/>
                <a:gd name="T22" fmla="*/ 43 w 65"/>
                <a:gd name="T23" fmla="*/ 52 h 68"/>
                <a:gd name="T24" fmla="*/ 26 w 65"/>
                <a:gd name="T25" fmla="*/ 57 h 68"/>
                <a:gd name="T26" fmla="*/ 26 w 65"/>
                <a:gd name="T27" fmla="*/ 57 h 68"/>
                <a:gd name="T28" fmla="*/ 42 w 65"/>
                <a:gd name="T29" fmla="*/ 53 h 68"/>
                <a:gd name="T30" fmla="*/ 26 w 65"/>
                <a:gd name="T31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68">
                  <a:moveTo>
                    <a:pt x="54" y="17"/>
                  </a:moveTo>
                  <a:cubicBezTo>
                    <a:pt x="65" y="37"/>
                    <a:pt x="53" y="68"/>
                    <a:pt x="22" y="63"/>
                  </a:cubicBezTo>
                  <a:cubicBezTo>
                    <a:pt x="0" y="43"/>
                    <a:pt x="21" y="0"/>
                    <a:pt x="54" y="17"/>
                  </a:cubicBezTo>
                  <a:close/>
                  <a:moveTo>
                    <a:pt x="22" y="39"/>
                  </a:moveTo>
                  <a:cubicBezTo>
                    <a:pt x="22" y="39"/>
                    <a:pt x="22" y="39"/>
                    <a:pt x="22" y="39"/>
                  </a:cubicBezTo>
                  <a:cubicBezTo>
                    <a:pt x="26" y="32"/>
                    <a:pt x="37" y="31"/>
                    <a:pt x="38" y="21"/>
                  </a:cubicBezTo>
                  <a:cubicBezTo>
                    <a:pt x="30" y="23"/>
                    <a:pt x="20" y="31"/>
                    <a:pt x="22" y="39"/>
                  </a:cubicBezTo>
                  <a:close/>
                  <a:moveTo>
                    <a:pt x="43" y="52"/>
                  </a:moveTo>
                  <a:cubicBezTo>
                    <a:pt x="43" y="52"/>
                    <a:pt x="43" y="52"/>
                    <a:pt x="43" y="52"/>
                  </a:cubicBezTo>
                  <a:cubicBezTo>
                    <a:pt x="53" y="50"/>
                    <a:pt x="53" y="38"/>
                    <a:pt x="53" y="26"/>
                  </a:cubicBezTo>
                  <a:cubicBezTo>
                    <a:pt x="50" y="26"/>
                    <a:pt x="51" y="22"/>
                    <a:pt x="46" y="23"/>
                  </a:cubicBezTo>
                  <a:cubicBezTo>
                    <a:pt x="51" y="35"/>
                    <a:pt x="48" y="40"/>
                    <a:pt x="43" y="52"/>
                  </a:cubicBezTo>
                  <a:close/>
                  <a:moveTo>
                    <a:pt x="26" y="57"/>
                  </a:moveTo>
                  <a:cubicBezTo>
                    <a:pt x="26" y="57"/>
                    <a:pt x="26" y="57"/>
                    <a:pt x="26" y="57"/>
                  </a:cubicBezTo>
                  <a:cubicBezTo>
                    <a:pt x="30" y="60"/>
                    <a:pt x="40" y="58"/>
                    <a:pt x="42" y="53"/>
                  </a:cubicBezTo>
                  <a:cubicBezTo>
                    <a:pt x="35" y="52"/>
                    <a:pt x="29" y="51"/>
                    <a:pt x="26" y="57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B1FB256A-37D4-E744-8692-8875DD2EB955}"/>
              </a:ext>
            </a:extLst>
          </p:cNvPr>
          <p:cNvGrpSpPr/>
          <p:nvPr/>
        </p:nvGrpSpPr>
        <p:grpSpPr>
          <a:xfrm>
            <a:off x="2666698" y="1895525"/>
            <a:ext cx="915536" cy="800549"/>
            <a:chOff x="4395629" y="3238500"/>
            <a:chExt cx="1101684" cy="1092200"/>
          </a:xfrm>
        </p:grpSpPr>
        <p:sp>
          <p:nvSpPr>
            <p:cNvPr id="160" name="任意多边形 2">
              <a:extLst>
                <a:ext uri="{FF2B5EF4-FFF2-40B4-BE49-F238E27FC236}">
                  <a16:creationId xmlns:a16="http://schemas.microsoft.com/office/drawing/2014/main" id="{AB61111C-D27D-C643-A5EA-CFBE5C7394ED}"/>
                </a:ext>
              </a:extLst>
            </p:cNvPr>
            <p:cNvSpPr/>
            <p:nvPr/>
          </p:nvSpPr>
          <p:spPr>
            <a:xfrm>
              <a:off x="4395629" y="3238500"/>
              <a:ext cx="1101684" cy="1092200"/>
            </a:xfrm>
            <a:custGeom>
              <a:avLst/>
              <a:gdLst>
                <a:gd name="connsiteX0" fmla="*/ 112645 w 988840"/>
                <a:gd name="connsiteY0" fmla="*/ 154380 h 980327"/>
                <a:gd name="connsiteX1" fmla="*/ 348865 w 988840"/>
                <a:gd name="connsiteY1" fmla="*/ 9600 h 980327"/>
                <a:gd name="connsiteX2" fmla="*/ 668905 w 988840"/>
                <a:gd name="connsiteY2" fmla="*/ 32460 h 980327"/>
                <a:gd name="connsiteX3" fmla="*/ 874645 w 988840"/>
                <a:gd name="connsiteY3" fmla="*/ 184860 h 980327"/>
                <a:gd name="connsiteX4" fmla="*/ 958465 w 988840"/>
                <a:gd name="connsiteY4" fmla="*/ 382980 h 980327"/>
                <a:gd name="connsiteX5" fmla="*/ 981325 w 988840"/>
                <a:gd name="connsiteY5" fmla="*/ 626820 h 980327"/>
                <a:gd name="connsiteX6" fmla="*/ 836545 w 988840"/>
                <a:gd name="connsiteY6" fmla="*/ 878280 h 980327"/>
                <a:gd name="connsiteX7" fmla="*/ 516505 w 988840"/>
                <a:gd name="connsiteY7" fmla="*/ 977340 h 980327"/>
                <a:gd name="connsiteX8" fmla="*/ 242185 w 988840"/>
                <a:gd name="connsiteY8" fmla="*/ 939240 h 980327"/>
                <a:gd name="connsiteX9" fmla="*/ 82165 w 988840"/>
                <a:gd name="connsiteY9" fmla="*/ 786840 h 980327"/>
                <a:gd name="connsiteX10" fmla="*/ 13585 w 988840"/>
                <a:gd name="connsiteY10" fmla="*/ 558240 h 980327"/>
                <a:gd name="connsiteX11" fmla="*/ 5965 w 988840"/>
                <a:gd name="connsiteY11" fmla="*/ 306780 h 980327"/>
                <a:gd name="connsiteX12" fmla="*/ 112645 w 988840"/>
                <a:gd name="connsiteY12" fmla="*/ 154380 h 98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88840" h="980327">
                  <a:moveTo>
                    <a:pt x="112645" y="154380"/>
                  </a:moveTo>
                  <a:cubicBezTo>
                    <a:pt x="169795" y="104850"/>
                    <a:pt x="256155" y="29920"/>
                    <a:pt x="348865" y="9600"/>
                  </a:cubicBezTo>
                  <a:cubicBezTo>
                    <a:pt x="441575" y="-10720"/>
                    <a:pt x="581275" y="3250"/>
                    <a:pt x="668905" y="32460"/>
                  </a:cubicBezTo>
                  <a:cubicBezTo>
                    <a:pt x="756535" y="61670"/>
                    <a:pt x="826385" y="126440"/>
                    <a:pt x="874645" y="184860"/>
                  </a:cubicBezTo>
                  <a:cubicBezTo>
                    <a:pt x="922905" y="243280"/>
                    <a:pt x="940685" y="309320"/>
                    <a:pt x="958465" y="382980"/>
                  </a:cubicBezTo>
                  <a:cubicBezTo>
                    <a:pt x="976245" y="456640"/>
                    <a:pt x="1001645" y="544270"/>
                    <a:pt x="981325" y="626820"/>
                  </a:cubicBezTo>
                  <a:cubicBezTo>
                    <a:pt x="961005" y="709370"/>
                    <a:pt x="914015" y="819860"/>
                    <a:pt x="836545" y="878280"/>
                  </a:cubicBezTo>
                  <a:cubicBezTo>
                    <a:pt x="759075" y="936700"/>
                    <a:pt x="615565" y="967180"/>
                    <a:pt x="516505" y="977340"/>
                  </a:cubicBezTo>
                  <a:cubicBezTo>
                    <a:pt x="417445" y="987500"/>
                    <a:pt x="314575" y="970990"/>
                    <a:pt x="242185" y="939240"/>
                  </a:cubicBezTo>
                  <a:cubicBezTo>
                    <a:pt x="169795" y="907490"/>
                    <a:pt x="120265" y="850340"/>
                    <a:pt x="82165" y="786840"/>
                  </a:cubicBezTo>
                  <a:cubicBezTo>
                    <a:pt x="44065" y="723340"/>
                    <a:pt x="26285" y="638250"/>
                    <a:pt x="13585" y="558240"/>
                  </a:cubicBezTo>
                  <a:cubicBezTo>
                    <a:pt x="885" y="478230"/>
                    <a:pt x="-5465" y="374090"/>
                    <a:pt x="5965" y="306780"/>
                  </a:cubicBezTo>
                  <a:cubicBezTo>
                    <a:pt x="17395" y="239470"/>
                    <a:pt x="55495" y="203910"/>
                    <a:pt x="112645" y="154380"/>
                  </a:cubicBez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1" name="Freeform 25">
              <a:extLst>
                <a:ext uri="{FF2B5EF4-FFF2-40B4-BE49-F238E27FC236}">
                  <a16:creationId xmlns:a16="http://schemas.microsoft.com/office/drawing/2014/main" id="{4A527D42-FC03-2540-9986-D06C6CA231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9453" y="3572374"/>
              <a:ext cx="554036" cy="460953"/>
            </a:xfrm>
            <a:custGeom>
              <a:avLst/>
              <a:gdLst>
                <a:gd name="T0" fmla="*/ 109 w 323"/>
                <a:gd name="T1" fmla="*/ 244 h 268"/>
                <a:gd name="T2" fmla="*/ 26 w 323"/>
                <a:gd name="T3" fmla="*/ 136 h 268"/>
                <a:gd name="T4" fmla="*/ 297 w 323"/>
                <a:gd name="T5" fmla="*/ 49 h 268"/>
                <a:gd name="T6" fmla="*/ 177 w 323"/>
                <a:gd name="T7" fmla="*/ 56 h 268"/>
                <a:gd name="T8" fmla="*/ 156 w 323"/>
                <a:gd name="T9" fmla="*/ 12 h 268"/>
                <a:gd name="T10" fmla="*/ 211 w 323"/>
                <a:gd name="T11" fmla="*/ 29 h 268"/>
                <a:gd name="T12" fmla="*/ 156 w 323"/>
                <a:gd name="T13" fmla="*/ 39 h 268"/>
                <a:gd name="T14" fmla="*/ 227 w 323"/>
                <a:gd name="T15" fmla="*/ 39 h 268"/>
                <a:gd name="T16" fmla="*/ 119 w 323"/>
                <a:gd name="T17" fmla="*/ 46 h 268"/>
                <a:gd name="T18" fmla="*/ 186 w 323"/>
                <a:gd name="T19" fmla="*/ 45 h 268"/>
                <a:gd name="T20" fmla="*/ 210 w 323"/>
                <a:gd name="T21" fmla="*/ 54 h 268"/>
                <a:gd name="T22" fmla="*/ 115 w 323"/>
                <a:gd name="T23" fmla="*/ 60 h 268"/>
                <a:gd name="T24" fmla="*/ 279 w 323"/>
                <a:gd name="T25" fmla="*/ 50 h 268"/>
                <a:gd name="T26" fmla="*/ 172 w 323"/>
                <a:gd name="T27" fmla="*/ 59 h 268"/>
                <a:gd name="T28" fmla="*/ 203 w 323"/>
                <a:gd name="T29" fmla="*/ 95 h 268"/>
                <a:gd name="T30" fmla="*/ 261 w 323"/>
                <a:gd name="T31" fmla="*/ 70 h 268"/>
                <a:gd name="T32" fmla="*/ 214 w 323"/>
                <a:gd name="T33" fmla="*/ 95 h 268"/>
                <a:gd name="T34" fmla="*/ 237 w 323"/>
                <a:gd name="T35" fmla="*/ 97 h 268"/>
                <a:gd name="T36" fmla="*/ 155 w 323"/>
                <a:gd name="T37" fmla="*/ 122 h 268"/>
                <a:gd name="T38" fmla="*/ 221 w 323"/>
                <a:gd name="T39" fmla="*/ 111 h 268"/>
                <a:gd name="T40" fmla="*/ 91 w 323"/>
                <a:gd name="T41" fmla="*/ 77 h 268"/>
                <a:gd name="T42" fmla="*/ 205 w 323"/>
                <a:gd name="T43" fmla="*/ 67 h 268"/>
                <a:gd name="T44" fmla="*/ 112 w 323"/>
                <a:gd name="T45" fmla="*/ 112 h 268"/>
                <a:gd name="T46" fmla="*/ 174 w 323"/>
                <a:gd name="T47" fmla="*/ 87 h 268"/>
                <a:gd name="T48" fmla="*/ 121 w 323"/>
                <a:gd name="T49" fmla="*/ 69 h 268"/>
                <a:gd name="T50" fmla="*/ 287 w 323"/>
                <a:gd name="T51" fmla="*/ 69 h 268"/>
                <a:gd name="T52" fmla="*/ 122 w 323"/>
                <a:gd name="T53" fmla="*/ 80 h 268"/>
                <a:gd name="T54" fmla="*/ 102 w 323"/>
                <a:gd name="T55" fmla="*/ 73 h 268"/>
                <a:gd name="T56" fmla="*/ 128 w 323"/>
                <a:gd name="T57" fmla="*/ 91 h 268"/>
                <a:gd name="T58" fmla="*/ 238 w 323"/>
                <a:gd name="T59" fmla="*/ 162 h 268"/>
                <a:gd name="T60" fmla="*/ 302 w 323"/>
                <a:gd name="T61" fmla="*/ 95 h 268"/>
                <a:gd name="T62" fmla="*/ 255 w 323"/>
                <a:gd name="T63" fmla="*/ 97 h 268"/>
                <a:gd name="T64" fmla="*/ 80 w 323"/>
                <a:gd name="T65" fmla="*/ 102 h 268"/>
                <a:gd name="T66" fmla="*/ 65 w 323"/>
                <a:gd name="T67" fmla="*/ 114 h 268"/>
                <a:gd name="T68" fmla="*/ 111 w 323"/>
                <a:gd name="T69" fmla="*/ 129 h 268"/>
                <a:gd name="T70" fmla="*/ 183 w 323"/>
                <a:gd name="T71" fmla="*/ 131 h 268"/>
                <a:gd name="T72" fmla="*/ 128 w 323"/>
                <a:gd name="T73" fmla="*/ 165 h 268"/>
                <a:gd name="T74" fmla="*/ 207 w 323"/>
                <a:gd name="T75" fmla="*/ 127 h 268"/>
                <a:gd name="T76" fmla="*/ 149 w 323"/>
                <a:gd name="T77" fmla="*/ 142 h 268"/>
                <a:gd name="T78" fmla="*/ 119 w 323"/>
                <a:gd name="T79" fmla="*/ 143 h 268"/>
                <a:gd name="T80" fmla="*/ 70 w 323"/>
                <a:gd name="T81" fmla="*/ 145 h 268"/>
                <a:gd name="T82" fmla="*/ 111 w 323"/>
                <a:gd name="T83" fmla="*/ 142 h 268"/>
                <a:gd name="T84" fmla="*/ 211 w 323"/>
                <a:gd name="T85" fmla="*/ 155 h 268"/>
                <a:gd name="T86" fmla="*/ 20 w 323"/>
                <a:gd name="T87" fmla="*/ 165 h 268"/>
                <a:gd name="T88" fmla="*/ 135 w 323"/>
                <a:gd name="T89" fmla="*/ 189 h 268"/>
                <a:gd name="T90" fmla="*/ 65 w 323"/>
                <a:gd name="T91" fmla="*/ 186 h 268"/>
                <a:gd name="T92" fmla="*/ 95 w 323"/>
                <a:gd name="T93" fmla="*/ 159 h 268"/>
                <a:gd name="T94" fmla="*/ 115 w 323"/>
                <a:gd name="T95" fmla="*/ 162 h 268"/>
                <a:gd name="T96" fmla="*/ 29 w 323"/>
                <a:gd name="T97" fmla="*/ 166 h 268"/>
                <a:gd name="T98" fmla="*/ 20 w 323"/>
                <a:gd name="T99" fmla="*/ 176 h 268"/>
                <a:gd name="T100" fmla="*/ 10 w 323"/>
                <a:gd name="T101" fmla="*/ 176 h 268"/>
                <a:gd name="T102" fmla="*/ 26 w 323"/>
                <a:gd name="T103" fmla="*/ 183 h 268"/>
                <a:gd name="T104" fmla="*/ 149 w 323"/>
                <a:gd name="T105" fmla="*/ 189 h 268"/>
                <a:gd name="T106" fmla="*/ 176 w 323"/>
                <a:gd name="T107" fmla="*/ 197 h 268"/>
                <a:gd name="T108" fmla="*/ 16 w 323"/>
                <a:gd name="T109" fmla="*/ 187 h 268"/>
                <a:gd name="T110" fmla="*/ 15 w 323"/>
                <a:gd name="T111" fmla="*/ 194 h 268"/>
                <a:gd name="T112" fmla="*/ 169 w 323"/>
                <a:gd name="T113" fmla="*/ 20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3" h="268">
                  <a:moveTo>
                    <a:pt x="317" y="50"/>
                  </a:moveTo>
                  <a:cubicBezTo>
                    <a:pt x="315" y="60"/>
                    <a:pt x="302" y="71"/>
                    <a:pt x="310" y="87"/>
                  </a:cubicBezTo>
                  <a:cubicBezTo>
                    <a:pt x="315" y="87"/>
                    <a:pt x="312" y="81"/>
                    <a:pt x="319" y="83"/>
                  </a:cubicBezTo>
                  <a:cubicBezTo>
                    <a:pt x="318" y="86"/>
                    <a:pt x="319" y="88"/>
                    <a:pt x="323" y="87"/>
                  </a:cubicBezTo>
                  <a:cubicBezTo>
                    <a:pt x="319" y="96"/>
                    <a:pt x="311" y="104"/>
                    <a:pt x="304" y="111"/>
                  </a:cubicBezTo>
                  <a:cubicBezTo>
                    <a:pt x="286" y="132"/>
                    <a:pt x="266" y="154"/>
                    <a:pt x="248" y="177"/>
                  </a:cubicBezTo>
                  <a:cubicBezTo>
                    <a:pt x="224" y="208"/>
                    <a:pt x="201" y="239"/>
                    <a:pt x="170" y="264"/>
                  </a:cubicBezTo>
                  <a:cubicBezTo>
                    <a:pt x="155" y="252"/>
                    <a:pt x="131" y="249"/>
                    <a:pt x="109" y="244"/>
                  </a:cubicBezTo>
                  <a:cubicBezTo>
                    <a:pt x="105" y="250"/>
                    <a:pt x="111" y="261"/>
                    <a:pt x="108" y="266"/>
                  </a:cubicBezTo>
                  <a:cubicBezTo>
                    <a:pt x="100" y="268"/>
                    <a:pt x="102" y="259"/>
                    <a:pt x="98" y="257"/>
                  </a:cubicBezTo>
                  <a:cubicBezTo>
                    <a:pt x="91" y="257"/>
                    <a:pt x="94" y="268"/>
                    <a:pt x="85" y="266"/>
                  </a:cubicBezTo>
                  <a:cubicBezTo>
                    <a:pt x="84" y="259"/>
                    <a:pt x="88" y="250"/>
                    <a:pt x="88" y="241"/>
                  </a:cubicBezTo>
                  <a:cubicBezTo>
                    <a:pt x="85" y="236"/>
                    <a:pt x="79" y="236"/>
                    <a:pt x="74" y="234"/>
                  </a:cubicBezTo>
                  <a:cubicBezTo>
                    <a:pt x="53" y="226"/>
                    <a:pt x="26" y="220"/>
                    <a:pt x="9" y="207"/>
                  </a:cubicBezTo>
                  <a:cubicBezTo>
                    <a:pt x="6" y="193"/>
                    <a:pt x="0" y="180"/>
                    <a:pt x="5" y="165"/>
                  </a:cubicBezTo>
                  <a:cubicBezTo>
                    <a:pt x="7" y="157"/>
                    <a:pt x="18" y="147"/>
                    <a:pt x="26" y="136"/>
                  </a:cubicBezTo>
                  <a:cubicBezTo>
                    <a:pt x="41" y="118"/>
                    <a:pt x="57" y="103"/>
                    <a:pt x="74" y="86"/>
                  </a:cubicBezTo>
                  <a:cubicBezTo>
                    <a:pt x="83" y="76"/>
                    <a:pt x="89" y="66"/>
                    <a:pt x="97" y="59"/>
                  </a:cubicBezTo>
                  <a:cubicBezTo>
                    <a:pt x="100" y="55"/>
                    <a:pt x="106" y="53"/>
                    <a:pt x="109" y="49"/>
                  </a:cubicBezTo>
                  <a:cubicBezTo>
                    <a:pt x="111" y="46"/>
                    <a:pt x="112" y="43"/>
                    <a:pt x="114" y="40"/>
                  </a:cubicBezTo>
                  <a:cubicBezTo>
                    <a:pt x="127" y="25"/>
                    <a:pt x="146" y="13"/>
                    <a:pt x="159" y="1"/>
                  </a:cubicBezTo>
                  <a:cubicBezTo>
                    <a:pt x="164" y="0"/>
                    <a:pt x="163" y="4"/>
                    <a:pt x="166" y="5"/>
                  </a:cubicBezTo>
                  <a:cubicBezTo>
                    <a:pt x="188" y="11"/>
                    <a:pt x="211" y="18"/>
                    <a:pt x="234" y="25"/>
                  </a:cubicBezTo>
                  <a:cubicBezTo>
                    <a:pt x="256" y="31"/>
                    <a:pt x="276" y="42"/>
                    <a:pt x="297" y="49"/>
                  </a:cubicBezTo>
                  <a:cubicBezTo>
                    <a:pt x="303" y="51"/>
                    <a:pt x="310" y="51"/>
                    <a:pt x="317" y="50"/>
                  </a:cubicBezTo>
                  <a:close/>
                  <a:moveTo>
                    <a:pt x="180" y="59"/>
                  </a:moveTo>
                  <a:cubicBezTo>
                    <a:pt x="180" y="59"/>
                    <a:pt x="180" y="59"/>
                    <a:pt x="180" y="59"/>
                  </a:cubicBezTo>
                  <a:cubicBezTo>
                    <a:pt x="193" y="58"/>
                    <a:pt x="204" y="54"/>
                    <a:pt x="211" y="46"/>
                  </a:cubicBezTo>
                  <a:cubicBezTo>
                    <a:pt x="203" y="49"/>
                    <a:pt x="197" y="49"/>
                    <a:pt x="193" y="43"/>
                  </a:cubicBezTo>
                  <a:cubicBezTo>
                    <a:pt x="204" y="40"/>
                    <a:pt x="218" y="40"/>
                    <a:pt x="225" y="32"/>
                  </a:cubicBezTo>
                  <a:cubicBezTo>
                    <a:pt x="211" y="32"/>
                    <a:pt x="202" y="38"/>
                    <a:pt x="190" y="40"/>
                  </a:cubicBezTo>
                  <a:cubicBezTo>
                    <a:pt x="191" y="51"/>
                    <a:pt x="181" y="50"/>
                    <a:pt x="177" y="56"/>
                  </a:cubicBezTo>
                  <a:cubicBezTo>
                    <a:pt x="181" y="58"/>
                    <a:pt x="183" y="52"/>
                    <a:pt x="184" y="56"/>
                  </a:cubicBezTo>
                  <a:cubicBezTo>
                    <a:pt x="182" y="56"/>
                    <a:pt x="181" y="57"/>
                    <a:pt x="180" y="59"/>
                  </a:cubicBezTo>
                  <a:close/>
                  <a:moveTo>
                    <a:pt x="143" y="26"/>
                  </a:moveTo>
                  <a:cubicBezTo>
                    <a:pt x="143" y="26"/>
                    <a:pt x="143" y="26"/>
                    <a:pt x="143" y="26"/>
                  </a:cubicBezTo>
                  <a:cubicBezTo>
                    <a:pt x="149" y="26"/>
                    <a:pt x="143" y="28"/>
                    <a:pt x="145" y="32"/>
                  </a:cubicBezTo>
                  <a:cubicBezTo>
                    <a:pt x="152" y="30"/>
                    <a:pt x="157" y="26"/>
                    <a:pt x="160" y="21"/>
                  </a:cubicBezTo>
                  <a:cubicBezTo>
                    <a:pt x="156" y="19"/>
                    <a:pt x="152" y="25"/>
                    <a:pt x="150" y="22"/>
                  </a:cubicBezTo>
                  <a:cubicBezTo>
                    <a:pt x="153" y="19"/>
                    <a:pt x="163" y="16"/>
                    <a:pt x="156" y="12"/>
                  </a:cubicBezTo>
                  <a:cubicBezTo>
                    <a:pt x="152" y="17"/>
                    <a:pt x="146" y="20"/>
                    <a:pt x="143" y="26"/>
                  </a:cubicBezTo>
                  <a:close/>
                  <a:moveTo>
                    <a:pt x="160" y="26"/>
                  </a:moveTo>
                  <a:cubicBezTo>
                    <a:pt x="160" y="26"/>
                    <a:pt x="160" y="26"/>
                    <a:pt x="160" y="26"/>
                  </a:cubicBezTo>
                  <a:cubicBezTo>
                    <a:pt x="166" y="28"/>
                    <a:pt x="168" y="21"/>
                    <a:pt x="163" y="21"/>
                  </a:cubicBezTo>
                  <a:cubicBezTo>
                    <a:pt x="162" y="23"/>
                    <a:pt x="161" y="24"/>
                    <a:pt x="160" y="26"/>
                  </a:cubicBezTo>
                  <a:close/>
                  <a:moveTo>
                    <a:pt x="187" y="36"/>
                  </a:moveTo>
                  <a:cubicBezTo>
                    <a:pt x="187" y="36"/>
                    <a:pt x="187" y="36"/>
                    <a:pt x="187" y="36"/>
                  </a:cubicBezTo>
                  <a:cubicBezTo>
                    <a:pt x="193" y="37"/>
                    <a:pt x="205" y="33"/>
                    <a:pt x="211" y="29"/>
                  </a:cubicBezTo>
                  <a:cubicBezTo>
                    <a:pt x="205" y="28"/>
                    <a:pt x="191" y="30"/>
                    <a:pt x="187" y="36"/>
                  </a:cubicBezTo>
                  <a:close/>
                  <a:moveTo>
                    <a:pt x="163" y="32"/>
                  </a:moveTo>
                  <a:cubicBezTo>
                    <a:pt x="163" y="32"/>
                    <a:pt x="163" y="32"/>
                    <a:pt x="163" y="32"/>
                  </a:cubicBezTo>
                  <a:cubicBezTo>
                    <a:pt x="162" y="32"/>
                    <a:pt x="155" y="31"/>
                    <a:pt x="155" y="37"/>
                  </a:cubicBezTo>
                  <a:cubicBezTo>
                    <a:pt x="163" y="37"/>
                    <a:pt x="170" y="30"/>
                    <a:pt x="163" y="32"/>
                  </a:cubicBezTo>
                  <a:close/>
                  <a:moveTo>
                    <a:pt x="176" y="32"/>
                  </a:moveTo>
                  <a:cubicBezTo>
                    <a:pt x="176" y="32"/>
                    <a:pt x="176" y="32"/>
                    <a:pt x="176" y="32"/>
                  </a:cubicBezTo>
                  <a:cubicBezTo>
                    <a:pt x="172" y="37"/>
                    <a:pt x="163" y="37"/>
                    <a:pt x="156" y="39"/>
                  </a:cubicBezTo>
                  <a:cubicBezTo>
                    <a:pt x="150" y="53"/>
                    <a:pt x="129" y="51"/>
                    <a:pt x="123" y="66"/>
                  </a:cubicBezTo>
                  <a:cubicBezTo>
                    <a:pt x="137" y="61"/>
                    <a:pt x="146" y="58"/>
                    <a:pt x="156" y="53"/>
                  </a:cubicBezTo>
                  <a:cubicBezTo>
                    <a:pt x="159" y="39"/>
                    <a:pt x="169" y="40"/>
                    <a:pt x="181" y="36"/>
                  </a:cubicBezTo>
                  <a:cubicBezTo>
                    <a:pt x="182" y="32"/>
                    <a:pt x="179" y="31"/>
                    <a:pt x="176" y="32"/>
                  </a:cubicBezTo>
                  <a:close/>
                  <a:moveTo>
                    <a:pt x="227" y="39"/>
                  </a:moveTo>
                  <a:cubicBezTo>
                    <a:pt x="227" y="39"/>
                    <a:pt x="227" y="39"/>
                    <a:pt x="227" y="39"/>
                  </a:cubicBezTo>
                  <a:cubicBezTo>
                    <a:pt x="234" y="38"/>
                    <a:pt x="243" y="39"/>
                    <a:pt x="245" y="33"/>
                  </a:cubicBezTo>
                  <a:cubicBezTo>
                    <a:pt x="238" y="31"/>
                    <a:pt x="230" y="33"/>
                    <a:pt x="227" y="39"/>
                  </a:cubicBezTo>
                  <a:close/>
                  <a:moveTo>
                    <a:pt x="241" y="42"/>
                  </a:moveTo>
                  <a:cubicBezTo>
                    <a:pt x="241" y="42"/>
                    <a:pt x="241" y="42"/>
                    <a:pt x="241" y="42"/>
                  </a:cubicBezTo>
                  <a:cubicBezTo>
                    <a:pt x="250" y="39"/>
                    <a:pt x="253" y="44"/>
                    <a:pt x="261" y="42"/>
                  </a:cubicBezTo>
                  <a:cubicBezTo>
                    <a:pt x="258" y="33"/>
                    <a:pt x="244" y="36"/>
                    <a:pt x="241" y="42"/>
                  </a:cubicBezTo>
                  <a:close/>
                  <a:moveTo>
                    <a:pt x="119" y="46"/>
                  </a:moveTo>
                  <a:cubicBezTo>
                    <a:pt x="119" y="46"/>
                    <a:pt x="119" y="46"/>
                    <a:pt x="119" y="46"/>
                  </a:cubicBezTo>
                  <a:cubicBezTo>
                    <a:pt x="120" y="43"/>
                    <a:pt x="127" y="40"/>
                    <a:pt x="122" y="37"/>
                  </a:cubicBezTo>
                  <a:cubicBezTo>
                    <a:pt x="122" y="41"/>
                    <a:pt x="115" y="44"/>
                    <a:pt x="119" y="46"/>
                  </a:cubicBezTo>
                  <a:close/>
                  <a:moveTo>
                    <a:pt x="173" y="47"/>
                  </a:moveTo>
                  <a:cubicBezTo>
                    <a:pt x="173" y="47"/>
                    <a:pt x="173" y="47"/>
                    <a:pt x="173" y="47"/>
                  </a:cubicBezTo>
                  <a:cubicBezTo>
                    <a:pt x="174" y="45"/>
                    <a:pt x="175" y="48"/>
                    <a:pt x="177" y="47"/>
                  </a:cubicBezTo>
                  <a:cubicBezTo>
                    <a:pt x="176" y="40"/>
                    <a:pt x="182" y="47"/>
                    <a:pt x="181" y="42"/>
                  </a:cubicBezTo>
                  <a:cubicBezTo>
                    <a:pt x="179" y="43"/>
                    <a:pt x="169" y="44"/>
                    <a:pt x="173" y="47"/>
                  </a:cubicBezTo>
                  <a:close/>
                  <a:moveTo>
                    <a:pt x="183" y="45"/>
                  </a:moveTo>
                  <a:cubicBezTo>
                    <a:pt x="183" y="45"/>
                    <a:pt x="183" y="45"/>
                    <a:pt x="183" y="45"/>
                  </a:cubicBezTo>
                  <a:cubicBezTo>
                    <a:pt x="184" y="45"/>
                    <a:pt x="185" y="45"/>
                    <a:pt x="186" y="45"/>
                  </a:cubicBezTo>
                  <a:cubicBezTo>
                    <a:pt x="186" y="44"/>
                    <a:pt x="186" y="43"/>
                    <a:pt x="186" y="42"/>
                  </a:cubicBezTo>
                  <a:cubicBezTo>
                    <a:pt x="185" y="42"/>
                    <a:pt x="184" y="42"/>
                    <a:pt x="183" y="42"/>
                  </a:cubicBezTo>
                  <a:cubicBezTo>
                    <a:pt x="183" y="43"/>
                    <a:pt x="183" y="44"/>
                    <a:pt x="183" y="45"/>
                  </a:cubicBezTo>
                  <a:close/>
                  <a:moveTo>
                    <a:pt x="229" y="45"/>
                  </a:moveTo>
                  <a:cubicBezTo>
                    <a:pt x="229" y="45"/>
                    <a:pt x="229" y="45"/>
                    <a:pt x="229" y="45"/>
                  </a:cubicBezTo>
                  <a:cubicBezTo>
                    <a:pt x="233" y="45"/>
                    <a:pt x="238" y="45"/>
                    <a:pt x="238" y="42"/>
                  </a:cubicBezTo>
                  <a:cubicBezTo>
                    <a:pt x="234" y="41"/>
                    <a:pt x="231" y="42"/>
                    <a:pt x="229" y="45"/>
                  </a:cubicBezTo>
                  <a:close/>
                  <a:moveTo>
                    <a:pt x="210" y="54"/>
                  </a:moveTo>
                  <a:cubicBezTo>
                    <a:pt x="210" y="54"/>
                    <a:pt x="210" y="54"/>
                    <a:pt x="210" y="54"/>
                  </a:cubicBezTo>
                  <a:cubicBezTo>
                    <a:pt x="215" y="54"/>
                    <a:pt x="220" y="53"/>
                    <a:pt x="221" y="49"/>
                  </a:cubicBezTo>
                  <a:cubicBezTo>
                    <a:pt x="216" y="49"/>
                    <a:pt x="211" y="50"/>
                    <a:pt x="210" y="54"/>
                  </a:cubicBezTo>
                  <a:close/>
                  <a:moveTo>
                    <a:pt x="234" y="62"/>
                  </a:moveTo>
                  <a:cubicBezTo>
                    <a:pt x="234" y="62"/>
                    <a:pt x="234" y="62"/>
                    <a:pt x="234" y="62"/>
                  </a:cubicBezTo>
                  <a:cubicBezTo>
                    <a:pt x="248" y="60"/>
                    <a:pt x="261" y="57"/>
                    <a:pt x="269" y="49"/>
                  </a:cubicBezTo>
                  <a:cubicBezTo>
                    <a:pt x="255" y="51"/>
                    <a:pt x="242" y="54"/>
                    <a:pt x="234" y="62"/>
                  </a:cubicBezTo>
                  <a:close/>
                  <a:moveTo>
                    <a:pt x="115" y="60"/>
                  </a:moveTo>
                  <a:cubicBezTo>
                    <a:pt x="115" y="60"/>
                    <a:pt x="115" y="60"/>
                    <a:pt x="115" y="60"/>
                  </a:cubicBezTo>
                  <a:cubicBezTo>
                    <a:pt x="120" y="60"/>
                    <a:pt x="126" y="54"/>
                    <a:pt x="123" y="50"/>
                  </a:cubicBezTo>
                  <a:cubicBezTo>
                    <a:pt x="118" y="51"/>
                    <a:pt x="116" y="55"/>
                    <a:pt x="115" y="60"/>
                  </a:cubicBezTo>
                  <a:close/>
                  <a:moveTo>
                    <a:pt x="256" y="59"/>
                  </a:moveTo>
                  <a:cubicBezTo>
                    <a:pt x="256" y="59"/>
                    <a:pt x="256" y="59"/>
                    <a:pt x="256" y="59"/>
                  </a:cubicBezTo>
                  <a:cubicBezTo>
                    <a:pt x="262" y="64"/>
                    <a:pt x="254" y="62"/>
                    <a:pt x="253" y="69"/>
                  </a:cubicBezTo>
                  <a:cubicBezTo>
                    <a:pt x="262" y="70"/>
                    <a:pt x="260" y="61"/>
                    <a:pt x="265" y="60"/>
                  </a:cubicBezTo>
                  <a:cubicBezTo>
                    <a:pt x="270" y="58"/>
                    <a:pt x="281" y="55"/>
                    <a:pt x="279" y="50"/>
                  </a:cubicBezTo>
                  <a:cubicBezTo>
                    <a:pt x="272" y="54"/>
                    <a:pt x="264" y="56"/>
                    <a:pt x="256" y="59"/>
                  </a:cubicBezTo>
                  <a:close/>
                  <a:moveTo>
                    <a:pt x="169" y="62"/>
                  </a:moveTo>
                  <a:cubicBezTo>
                    <a:pt x="169" y="62"/>
                    <a:pt x="169" y="62"/>
                    <a:pt x="169" y="62"/>
                  </a:cubicBezTo>
                  <a:cubicBezTo>
                    <a:pt x="172" y="60"/>
                    <a:pt x="174" y="56"/>
                    <a:pt x="174" y="52"/>
                  </a:cubicBezTo>
                  <a:cubicBezTo>
                    <a:pt x="166" y="56"/>
                    <a:pt x="155" y="57"/>
                    <a:pt x="149" y="63"/>
                  </a:cubicBezTo>
                  <a:cubicBezTo>
                    <a:pt x="153" y="67"/>
                    <a:pt x="156" y="64"/>
                    <a:pt x="163" y="66"/>
                  </a:cubicBezTo>
                  <a:cubicBezTo>
                    <a:pt x="166" y="64"/>
                    <a:pt x="164" y="57"/>
                    <a:pt x="170" y="57"/>
                  </a:cubicBezTo>
                  <a:cubicBezTo>
                    <a:pt x="171" y="57"/>
                    <a:pt x="172" y="57"/>
                    <a:pt x="172" y="59"/>
                  </a:cubicBezTo>
                  <a:cubicBezTo>
                    <a:pt x="169" y="58"/>
                    <a:pt x="165" y="61"/>
                    <a:pt x="169" y="62"/>
                  </a:cubicBezTo>
                  <a:close/>
                  <a:moveTo>
                    <a:pt x="234" y="53"/>
                  </a:moveTo>
                  <a:cubicBezTo>
                    <a:pt x="234" y="53"/>
                    <a:pt x="234" y="53"/>
                    <a:pt x="234" y="53"/>
                  </a:cubicBezTo>
                  <a:cubicBezTo>
                    <a:pt x="230" y="52"/>
                    <a:pt x="231" y="56"/>
                    <a:pt x="227" y="54"/>
                  </a:cubicBezTo>
                  <a:cubicBezTo>
                    <a:pt x="227" y="52"/>
                    <a:pt x="225" y="51"/>
                    <a:pt x="222" y="52"/>
                  </a:cubicBezTo>
                  <a:cubicBezTo>
                    <a:pt x="221" y="58"/>
                    <a:pt x="234" y="60"/>
                    <a:pt x="234" y="53"/>
                  </a:cubicBezTo>
                  <a:close/>
                  <a:moveTo>
                    <a:pt x="203" y="95"/>
                  </a:moveTo>
                  <a:cubicBezTo>
                    <a:pt x="203" y="95"/>
                    <a:pt x="203" y="95"/>
                    <a:pt x="203" y="95"/>
                  </a:cubicBezTo>
                  <a:cubicBezTo>
                    <a:pt x="208" y="94"/>
                    <a:pt x="211" y="92"/>
                    <a:pt x="214" y="88"/>
                  </a:cubicBezTo>
                  <a:cubicBezTo>
                    <a:pt x="209" y="90"/>
                    <a:pt x="202" y="89"/>
                    <a:pt x="203" y="95"/>
                  </a:cubicBezTo>
                  <a:close/>
                  <a:moveTo>
                    <a:pt x="244" y="90"/>
                  </a:moveTo>
                  <a:cubicBezTo>
                    <a:pt x="244" y="90"/>
                    <a:pt x="244" y="90"/>
                    <a:pt x="244" y="90"/>
                  </a:cubicBezTo>
                  <a:cubicBezTo>
                    <a:pt x="247" y="87"/>
                    <a:pt x="242" y="85"/>
                    <a:pt x="245" y="83"/>
                  </a:cubicBezTo>
                  <a:cubicBezTo>
                    <a:pt x="255" y="80"/>
                    <a:pt x="263" y="75"/>
                    <a:pt x="268" y="67"/>
                  </a:cubicBezTo>
                  <a:cubicBezTo>
                    <a:pt x="275" y="61"/>
                    <a:pt x="287" y="59"/>
                    <a:pt x="293" y="52"/>
                  </a:cubicBezTo>
                  <a:cubicBezTo>
                    <a:pt x="281" y="57"/>
                    <a:pt x="266" y="59"/>
                    <a:pt x="261" y="70"/>
                  </a:cubicBezTo>
                  <a:cubicBezTo>
                    <a:pt x="256" y="74"/>
                    <a:pt x="247" y="74"/>
                    <a:pt x="242" y="77"/>
                  </a:cubicBezTo>
                  <a:cubicBezTo>
                    <a:pt x="242" y="74"/>
                    <a:pt x="241" y="74"/>
                    <a:pt x="238" y="74"/>
                  </a:cubicBezTo>
                  <a:cubicBezTo>
                    <a:pt x="224" y="74"/>
                    <a:pt x="210" y="87"/>
                    <a:pt x="193" y="86"/>
                  </a:cubicBezTo>
                  <a:cubicBezTo>
                    <a:pt x="187" y="92"/>
                    <a:pt x="175" y="92"/>
                    <a:pt x="170" y="100"/>
                  </a:cubicBezTo>
                  <a:cubicBezTo>
                    <a:pt x="193" y="96"/>
                    <a:pt x="215" y="82"/>
                    <a:pt x="237" y="81"/>
                  </a:cubicBezTo>
                  <a:cubicBezTo>
                    <a:pt x="232" y="84"/>
                    <a:pt x="224" y="85"/>
                    <a:pt x="222" y="91"/>
                  </a:cubicBezTo>
                  <a:cubicBezTo>
                    <a:pt x="228" y="92"/>
                    <a:pt x="233" y="84"/>
                    <a:pt x="237" y="88"/>
                  </a:cubicBezTo>
                  <a:cubicBezTo>
                    <a:pt x="230" y="91"/>
                    <a:pt x="221" y="93"/>
                    <a:pt x="214" y="95"/>
                  </a:cubicBezTo>
                  <a:cubicBezTo>
                    <a:pt x="207" y="98"/>
                    <a:pt x="196" y="100"/>
                    <a:pt x="193" y="105"/>
                  </a:cubicBezTo>
                  <a:cubicBezTo>
                    <a:pt x="210" y="100"/>
                    <a:pt x="230" y="98"/>
                    <a:pt x="244" y="90"/>
                  </a:cubicBezTo>
                  <a:close/>
                  <a:moveTo>
                    <a:pt x="237" y="97"/>
                  </a:moveTo>
                  <a:cubicBezTo>
                    <a:pt x="237" y="97"/>
                    <a:pt x="237" y="97"/>
                    <a:pt x="237" y="97"/>
                  </a:cubicBezTo>
                  <a:cubicBezTo>
                    <a:pt x="220" y="100"/>
                    <a:pt x="209" y="108"/>
                    <a:pt x="200" y="118"/>
                  </a:cubicBezTo>
                  <a:cubicBezTo>
                    <a:pt x="208" y="118"/>
                    <a:pt x="216" y="116"/>
                    <a:pt x="220" y="111"/>
                  </a:cubicBezTo>
                  <a:cubicBezTo>
                    <a:pt x="218" y="111"/>
                    <a:pt x="216" y="111"/>
                    <a:pt x="217" y="108"/>
                  </a:cubicBezTo>
                  <a:cubicBezTo>
                    <a:pt x="224" y="105"/>
                    <a:pt x="232" y="102"/>
                    <a:pt x="237" y="97"/>
                  </a:cubicBezTo>
                  <a:close/>
                  <a:moveTo>
                    <a:pt x="194" y="122"/>
                  </a:moveTo>
                  <a:cubicBezTo>
                    <a:pt x="194" y="122"/>
                    <a:pt x="194" y="122"/>
                    <a:pt x="194" y="122"/>
                  </a:cubicBezTo>
                  <a:cubicBezTo>
                    <a:pt x="198" y="116"/>
                    <a:pt x="202" y="110"/>
                    <a:pt x="208" y="105"/>
                  </a:cubicBezTo>
                  <a:cubicBezTo>
                    <a:pt x="197" y="106"/>
                    <a:pt x="187" y="115"/>
                    <a:pt x="176" y="111"/>
                  </a:cubicBezTo>
                  <a:cubicBezTo>
                    <a:pt x="181" y="107"/>
                    <a:pt x="189" y="106"/>
                    <a:pt x="191" y="100"/>
                  </a:cubicBezTo>
                  <a:cubicBezTo>
                    <a:pt x="183" y="100"/>
                    <a:pt x="178" y="103"/>
                    <a:pt x="173" y="105"/>
                  </a:cubicBezTo>
                  <a:cubicBezTo>
                    <a:pt x="173" y="108"/>
                    <a:pt x="173" y="110"/>
                    <a:pt x="173" y="112"/>
                  </a:cubicBezTo>
                  <a:cubicBezTo>
                    <a:pt x="166" y="115"/>
                    <a:pt x="154" y="116"/>
                    <a:pt x="155" y="122"/>
                  </a:cubicBezTo>
                  <a:cubicBezTo>
                    <a:pt x="142" y="127"/>
                    <a:pt x="121" y="124"/>
                    <a:pt x="116" y="136"/>
                  </a:cubicBezTo>
                  <a:cubicBezTo>
                    <a:pt x="133" y="134"/>
                    <a:pt x="154" y="130"/>
                    <a:pt x="159" y="121"/>
                  </a:cubicBezTo>
                  <a:cubicBezTo>
                    <a:pt x="165" y="119"/>
                    <a:pt x="172" y="118"/>
                    <a:pt x="179" y="117"/>
                  </a:cubicBezTo>
                  <a:cubicBezTo>
                    <a:pt x="176" y="125"/>
                    <a:pt x="163" y="123"/>
                    <a:pt x="159" y="129"/>
                  </a:cubicBezTo>
                  <a:cubicBezTo>
                    <a:pt x="172" y="129"/>
                    <a:pt x="181" y="123"/>
                    <a:pt x="194" y="122"/>
                  </a:cubicBezTo>
                  <a:close/>
                  <a:moveTo>
                    <a:pt x="245" y="98"/>
                  </a:moveTo>
                  <a:cubicBezTo>
                    <a:pt x="245" y="98"/>
                    <a:pt x="245" y="98"/>
                    <a:pt x="245" y="98"/>
                  </a:cubicBezTo>
                  <a:cubicBezTo>
                    <a:pt x="239" y="99"/>
                    <a:pt x="226" y="104"/>
                    <a:pt x="221" y="111"/>
                  </a:cubicBezTo>
                  <a:cubicBezTo>
                    <a:pt x="232" y="109"/>
                    <a:pt x="238" y="104"/>
                    <a:pt x="245" y="98"/>
                  </a:cubicBezTo>
                  <a:close/>
                  <a:moveTo>
                    <a:pt x="218" y="122"/>
                  </a:moveTo>
                  <a:cubicBezTo>
                    <a:pt x="218" y="122"/>
                    <a:pt x="218" y="122"/>
                    <a:pt x="218" y="122"/>
                  </a:cubicBezTo>
                  <a:cubicBezTo>
                    <a:pt x="225" y="120"/>
                    <a:pt x="230" y="116"/>
                    <a:pt x="232" y="110"/>
                  </a:cubicBezTo>
                  <a:cubicBezTo>
                    <a:pt x="226" y="112"/>
                    <a:pt x="219" y="114"/>
                    <a:pt x="218" y="122"/>
                  </a:cubicBezTo>
                  <a:close/>
                  <a:moveTo>
                    <a:pt x="73" y="97"/>
                  </a:moveTo>
                  <a:cubicBezTo>
                    <a:pt x="73" y="97"/>
                    <a:pt x="73" y="97"/>
                    <a:pt x="73" y="97"/>
                  </a:cubicBezTo>
                  <a:cubicBezTo>
                    <a:pt x="79" y="91"/>
                    <a:pt x="85" y="84"/>
                    <a:pt x="91" y="77"/>
                  </a:cubicBezTo>
                  <a:cubicBezTo>
                    <a:pt x="97" y="71"/>
                    <a:pt x="106" y="64"/>
                    <a:pt x="106" y="56"/>
                  </a:cubicBezTo>
                  <a:cubicBezTo>
                    <a:pt x="98" y="71"/>
                    <a:pt x="79" y="83"/>
                    <a:pt x="73" y="97"/>
                  </a:cubicBezTo>
                  <a:close/>
                  <a:moveTo>
                    <a:pt x="188" y="86"/>
                  </a:moveTo>
                  <a:cubicBezTo>
                    <a:pt x="188" y="86"/>
                    <a:pt x="188" y="86"/>
                    <a:pt x="188" y="86"/>
                  </a:cubicBezTo>
                  <a:cubicBezTo>
                    <a:pt x="191" y="85"/>
                    <a:pt x="195" y="85"/>
                    <a:pt x="194" y="81"/>
                  </a:cubicBezTo>
                  <a:cubicBezTo>
                    <a:pt x="191" y="82"/>
                    <a:pt x="188" y="82"/>
                    <a:pt x="188" y="86"/>
                  </a:cubicBezTo>
                  <a:close/>
                  <a:moveTo>
                    <a:pt x="205" y="67"/>
                  </a:moveTo>
                  <a:cubicBezTo>
                    <a:pt x="205" y="67"/>
                    <a:pt x="205" y="67"/>
                    <a:pt x="205" y="67"/>
                  </a:cubicBezTo>
                  <a:cubicBezTo>
                    <a:pt x="206" y="64"/>
                    <a:pt x="204" y="64"/>
                    <a:pt x="203" y="63"/>
                  </a:cubicBezTo>
                  <a:cubicBezTo>
                    <a:pt x="209" y="62"/>
                    <a:pt x="215" y="62"/>
                    <a:pt x="217" y="57"/>
                  </a:cubicBezTo>
                  <a:cubicBezTo>
                    <a:pt x="205" y="55"/>
                    <a:pt x="190" y="61"/>
                    <a:pt x="183" y="69"/>
                  </a:cubicBezTo>
                  <a:cubicBezTo>
                    <a:pt x="187" y="69"/>
                    <a:pt x="192" y="63"/>
                    <a:pt x="196" y="67"/>
                  </a:cubicBezTo>
                  <a:cubicBezTo>
                    <a:pt x="186" y="69"/>
                    <a:pt x="179" y="72"/>
                    <a:pt x="170" y="74"/>
                  </a:cubicBezTo>
                  <a:cubicBezTo>
                    <a:pt x="167" y="77"/>
                    <a:pt x="172" y="78"/>
                    <a:pt x="169" y="81"/>
                  </a:cubicBezTo>
                  <a:cubicBezTo>
                    <a:pt x="148" y="87"/>
                    <a:pt x="134" y="99"/>
                    <a:pt x="114" y="105"/>
                  </a:cubicBezTo>
                  <a:cubicBezTo>
                    <a:pt x="110" y="107"/>
                    <a:pt x="116" y="111"/>
                    <a:pt x="112" y="112"/>
                  </a:cubicBezTo>
                  <a:cubicBezTo>
                    <a:pt x="95" y="120"/>
                    <a:pt x="72" y="114"/>
                    <a:pt x="60" y="128"/>
                  </a:cubicBezTo>
                  <a:cubicBezTo>
                    <a:pt x="65" y="130"/>
                    <a:pt x="70" y="124"/>
                    <a:pt x="74" y="128"/>
                  </a:cubicBezTo>
                  <a:cubicBezTo>
                    <a:pt x="68" y="131"/>
                    <a:pt x="58" y="130"/>
                    <a:pt x="56" y="136"/>
                  </a:cubicBezTo>
                  <a:cubicBezTo>
                    <a:pt x="62" y="139"/>
                    <a:pt x="70" y="134"/>
                    <a:pt x="78" y="132"/>
                  </a:cubicBezTo>
                  <a:cubicBezTo>
                    <a:pt x="89" y="130"/>
                    <a:pt x="105" y="131"/>
                    <a:pt x="108" y="121"/>
                  </a:cubicBezTo>
                  <a:cubicBezTo>
                    <a:pt x="95" y="120"/>
                    <a:pt x="86" y="133"/>
                    <a:pt x="75" y="125"/>
                  </a:cubicBezTo>
                  <a:cubicBezTo>
                    <a:pt x="116" y="120"/>
                    <a:pt x="139" y="99"/>
                    <a:pt x="170" y="84"/>
                  </a:cubicBezTo>
                  <a:cubicBezTo>
                    <a:pt x="172" y="84"/>
                    <a:pt x="171" y="88"/>
                    <a:pt x="174" y="87"/>
                  </a:cubicBezTo>
                  <a:cubicBezTo>
                    <a:pt x="190" y="80"/>
                    <a:pt x="210" y="77"/>
                    <a:pt x="224" y="69"/>
                  </a:cubicBezTo>
                  <a:cubicBezTo>
                    <a:pt x="209" y="71"/>
                    <a:pt x="195" y="76"/>
                    <a:pt x="181" y="80"/>
                  </a:cubicBezTo>
                  <a:cubicBezTo>
                    <a:pt x="186" y="72"/>
                    <a:pt x="196" y="70"/>
                    <a:pt x="205" y="67"/>
                  </a:cubicBezTo>
                  <a:close/>
                  <a:moveTo>
                    <a:pt x="228" y="62"/>
                  </a:moveTo>
                  <a:cubicBezTo>
                    <a:pt x="228" y="62"/>
                    <a:pt x="228" y="62"/>
                    <a:pt x="228" y="62"/>
                  </a:cubicBezTo>
                  <a:cubicBezTo>
                    <a:pt x="219" y="62"/>
                    <a:pt x="211" y="65"/>
                    <a:pt x="205" y="70"/>
                  </a:cubicBezTo>
                  <a:cubicBezTo>
                    <a:pt x="209" y="69"/>
                    <a:pt x="227" y="70"/>
                    <a:pt x="228" y="62"/>
                  </a:cubicBezTo>
                  <a:close/>
                  <a:moveTo>
                    <a:pt x="121" y="69"/>
                  </a:moveTo>
                  <a:cubicBezTo>
                    <a:pt x="121" y="69"/>
                    <a:pt x="121" y="69"/>
                    <a:pt x="121" y="69"/>
                  </a:cubicBezTo>
                  <a:cubicBezTo>
                    <a:pt x="113" y="74"/>
                    <a:pt x="105" y="78"/>
                    <a:pt x="98" y="84"/>
                  </a:cubicBezTo>
                  <a:cubicBezTo>
                    <a:pt x="91" y="86"/>
                    <a:pt x="81" y="91"/>
                    <a:pt x="82" y="97"/>
                  </a:cubicBezTo>
                  <a:cubicBezTo>
                    <a:pt x="91" y="90"/>
                    <a:pt x="103" y="87"/>
                    <a:pt x="111" y="80"/>
                  </a:cubicBezTo>
                  <a:cubicBezTo>
                    <a:pt x="123" y="80"/>
                    <a:pt x="138" y="71"/>
                    <a:pt x="146" y="63"/>
                  </a:cubicBezTo>
                  <a:cubicBezTo>
                    <a:pt x="137" y="64"/>
                    <a:pt x="128" y="74"/>
                    <a:pt x="121" y="69"/>
                  </a:cubicBezTo>
                  <a:close/>
                  <a:moveTo>
                    <a:pt x="287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91" y="68"/>
                    <a:pt x="293" y="67"/>
                    <a:pt x="293" y="63"/>
                  </a:cubicBezTo>
                  <a:cubicBezTo>
                    <a:pt x="289" y="63"/>
                    <a:pt x="288" y="65"/>
                    <a:pt x="287" y="69"/>
                  </a:cubicBezTo>
                  <a:close/>
                  <a:moveTo>
                    <a:pt x="122" y="80"/>
                  </a:moveTo>
                  <a:cubicBezTo>
                    <a:pt x="122" y="80"/>
                    <a:pt x="122" y="80"/>
                    <a:pt x="122" y="80"/>
                  </a:cubicBezTo>
                  <a:cubicBezTo>
                    <a:pt x="116" y="87"/>
                    <a:pt x="102" y="87"/>
                    <a:pt x="98" y="97"/>
                  </a:cubicBezTo>
                  <a:cubicBezTo>
                    <a:pt x="115" y="94"/>
                    <a:pt x="134" y="81"/>
                    <a:pt x="152" y="74"/>
                  </a:cubicBezTo>
                  <a:cubicBezTo>
                    <a:pt x="162" y="77"/>
                    <a:pt x="173" y="70"/>
                    <a:pt x="180" y="64"/>
                  </a:cubicBezTo>
                  <a:cubicBezTo>
                    <a:pt x="156" y="65"/>
                    <a:pt x="144" y="77"/>
                    <a:pt x="122" y="80"/>
                  </a:cubicBezTo>
                  <a:close/>
                  <a:moveTo>
                    <a:pt x="229" y="71"/>
                  </a:moveTo>
                  <a:cubicBezTo>
                    <a:pt x="229" y="71"/>
                    <a:pt x="229" y="71"/>
                    <a:pt x="229" y="71"/>
                  </a:cubicBezTo>
                  <a:cubicBezTo>
                    <a:pt x="235" y="71"/>
                    <a:pt x="239" y="71"/>
                    <a:pt x="239" y="66"/>
                  </a:cubicBezTo>
                  <a:cubicBezTo>
                    <a:pt x="235" y="62"/>
                    <a:pt x="230" y="67"/>
                    <a:pt x="229" y="71"/>
                  </a:cubicBezTo>
                  <a:close/>
                  <a:moveTo>
                    <a:pt x="102" y="73"/>
                  </a:moveTo>
                  <a:cubicBezTo>
                    <a:pt x="102" y="73"/>
                    <a:pt x="102" y="73"/>
                    <a:pt x="102" y="73"/>
                  </a:cubicBezTo>
                  <a:cubicBezTo>
                    <a:pt x="108" y="75"/>
                    <a:pt x="114" y="68"/>
                    <a:pt x="108" y="66"/>
                  </a:cubicBezTo>
                  <a:cubicBezTo>
                    <a:pt x="107" y="69"/>
                    <a:pt x="103" y="70"/>
                    <a:pt x="102" y="73"/>
                  </a:cubicBezTo>
                  <a:close/>
                  <a:moveTo>
                    <a:pt x="275" y="78"/>
                  </a:moveTo>
                  <a:cubicBezTo>
                    <a:pt x="275" y="78"/>
                    <a:pt x="275" y="78"/>
                    <a:pt x="275" y="78"/>
                  </a:cubicBezTo>
                  <a:cubicBezTo>
                    <a:pt x="276" y="78"/>
                    <a:pt x="277" y="78"/>
                    <a:pt x="278" y="78"/>
                  </a:cubicBezTo>
                  <a:cubicBezTo>
                    <a:pt x="278" y="78"/>
                    <a:pt x="278" y="77"/>
                    <a:pt x="278" y="76"/>
                  </a:cubicBezTo>
                  <a:cubicBezTo>
                    <a:pt x="277" y="76"/>
                    <a:pt x="276" y="76"/>
                    <a:pt x="275" y="76"/>
                  </a:cubicBezTo>
                  <a:cubicBezTo>
                    <a:pt x="275" y="77"/>
                    <a:pt x="275" y="78"/>
                    <a:pt x="275" y="78"/>
                  </a:cubicBezTo>
                  <a:close/>
                  <a:moveTo>
                    <a:pt x="128" y="91"/>
                  </a:moveTo>
                  <a:cubicBezTo>
                    <a:pt x="128" y="91"/>
                    <a:pt x="128" y="91"/>
                    <a:pt x="128" y="91"/>
                  </a:cubicBezTo>
                  <a:cubicBezTo>
                    <a:pt x="135" y="91"/>
                    <a:pt x="142" y="89"/>
                    <a:pt x="147" y="87"/>
                  </a:cubicBezTo>
                  <a:cubicBezTo>
                    <a:pt x="153" y="85"/>
                    <a:pt x="160" y="82"/>
                    <a:pt x="163" y="77"/>
                  </a:cubicBezTo>
                  <a:cubicBezTo>
                    <a:pt x="150" y="83"/>
                    <a:pt x="136" y="80"/>
                    <a:pt x="128" y="91"/>
                  </a:cubicBezTo>
                  <a:close/>
                  <a:moveTo>
                    <a:pt x="231" y="163"/>
                  </a:moveTo>
                  <a:cubicBezTo>
                    <a:pt x="231" y="163"/>
                    <a:pt x="231" y="163"/>
                    <a:pt x="231" y="163"/>
                  </a:cubicBezTo>
                  <a:cubicBezTo>
                    <a:pt x="226" y="166"/>
                    <a:pt x="215" y="173"/>
                    <a:pt x="221" y="177"/>
                  </a:cubicBezTo>
                  <a:cubicBezTo>
                    <a:pt x="231" y="170"/>
                    <a:pt x="236" y="157"/>
                    <a:pt x="246" y="151"/>
                  </a:cubicBezTo>
                  <a:cubicBezTo>
                    <a:pt x="246" y="157"/>
                    <a:pt x="241" y="158"/>
                    <a:pt x="238" y="162"/>
                  </a:cubicBezTo>
                  <a:cubicBezTo>
                    <a:pt x="236" y="166"/>
                    <a:pt x="243" y="163"/>
                    <a:pt x="241" y="168"/>
                  </a:cubicBezTo>
                  <a:cubicBezTo>
                    <a:pt x="231" y="176"/>
                    <a:pt x="221" y="183"/>
                    <a:pt x="211" y="192"/>
                  </a:cubicBezTo>
                  <a:cubicBezTo>
                    <a:pt x="202" y="200"/>
                    <a:pt x="194" y="211"/>
                    <a:pt x="181" y="216"/>
                  </a:cubicBezTo>
                  <a:cubicBezTo>
                    <a:pt x="188" y="206"/>
                    <a:pt x="197" y="199"/>
                    <a:pt x="201" y="186"/>
                  </a:cubicBezTo>
                  <a:cubicBezTo>
                    <a:pt x="193" y="192"/>
                    <a:pt x="186" y="201"/>
                    <a:pt x="180" y="210"/>
                  </a:cubicBezTo>
                  <a:cubicBezTo>
                    <a:pt x="176" y="208"/>
                    <a:pt x="176" y="210"/>
                    <a:pt x="170" y="209"/>
                  </a:cubicBezTo>
                  <a:cubicBezTo>
                    <a:pt x="163" y="217"/>
                    <a:pt x="158" y="243"/>
                    <a:pt x="172" y="248"/>
                  </a:cubicBezTo>
                  <a:cubicBezTo>
                    <a:pt x="225" y="207"/>
                    <a:pt x="257" y="145"/>
                    <a:pt x="302" y="95"/>
                  </a:cubicBezTo>
                  <a:cubicBezTo>
                    <a:pt x="299" y="91"/>
                    <a:pt x="298" y="86"/>
                    <a:pt x="299" y="78"/>
                  </a:cubicBezTo>
                  <a:cubicBezTo>
                    <a:pt x="282" y="94"/>
                    <a:pt x="267" y="112"/>
                    <a:pt x="251" y="128"/>
                  </a:cubicBezTo>
                  <a:cubicBezTo>
                    <a:pt x="234" y="144"/>
                    <a:pt x="218" y="161"/>
                    <a:pt x="205" y="182"/>
                  </a:cubicBezTo>
                  <a:cubicBezTo>
                    <a:pt x="225" y="168"/>
                    <a:pt x="238" y="149"/>
                    <a:pt x="255" y="134"/>
                  </a:cubicBezTo>
                  <a:cubicBezTo>
                    <a:pt x="251" y="147"/>
                    <a:pt x="235" y="150"/>
                    <a:pt x="231" y="163"/>
                  </a:cubicBezTo>
                  <a:close/>
                  <a:moveTo>
                    <a:pt x="252" y="97"/>
                  </a:moveTo>
                  <a:cubicBezTo>
                    <a:pt x="252" y="97"/>
                    <a:pt x="252" y="97"/>
                    <a:pt x="252" y="97"/>
                  </a:cubicBezTo>
                  <a:cubicBezTo>
                    <a:pt x="253" y="97"/>
                    <a:pt x="254" y="97"/>
                    <a:pt x="255" y="97"/>
                  </a:cubicBezTo>
                  <a:cubicBezTo>
                    <a:pt x="257" y="93"/>
                    <a:pt x="250" y="93"/>
                    <a:pt x="251" y="95"/>
                  </a:cubicBezTo>
                  <a:cubicBezTo>
                    <a:pt x="252" y="96"/>
                    <a:pt x="252" y="96"/>
                    <a:pt x="252" y="97"/>
                  </a:cubicBezTo>
                  <a:close/>
                  <a:moveTo>
                    <a:pt x="64" y="104"/>
                  </a:moveTo>
                  <a:cubicBezTo>
                    <a:pt x="64" y="104"/>
                    <a:pt x="64" y="104"/>
                    <a:pt x="64" y="104"/>
                  </a:cubicBezTo>
                  <a:cubicBezTo>
                    <a:pt x="67" y="105"/>
                    <a:pt x="72" y="100"/>
                    <a:pt x="68" y="98"/>
                  </a:cubicBezTo>
                  <a:cubicBezTo>
                    <a:pt x="68" y="101"/>
                    <a:pt x="64" y="101"/>
                    <a:pt x="64" y="104"/>
                  </a:cubicBezTo>
                  <a:close/>
                  <a:moveTo>
                    <a:pt x="80" y="102"/>
                  </a:moveTo>
                  <a:cubicBezTo>
                    <a:pt x="80" y="102"/>
                    <a:pt x="80" y="102"/>
                    <a:pt x="80" y="102"/>
                  </a:cubicBezTo>
                  <a:cubicBezTo>
                    <a:pt x="80" y="100"/>
                    <a:pt x="79" y="99"/>
                    <a:pt x="77" y="98"/>
                  </a:cubicBezTo>
                  <a:cubicBezTo>
                    <a:pt x="75" y="100"/>
                    <a:pt x="75" y="104"/>
                    <a:pt x="80" y="102"/>
                  </a:cubicBezTo>
                  <a:close/>
                  <a:moveTo>
                    <a:pt x="128" y="114"/>
                  </a:moveTo>
                  <a:cubicBezTo>
                    <a:pt x="128" y="114"/>
                    <a:pt x="128" y="114"/>
                    <a:pt x="128" y="114"/>
                  </a:cubicBezTo>
                  <a:cubicBezTo>
                    <a:pt x="142" y="112"/>
                    <a:pt x="162" y="109"/>
                    <a:pt x="162" y="98"/>
                  </a:cubicBezTo>
                  <a:cubicBezTo>
                    <a:pt x="152" y="105"/>
                    <a:pt x="136" y="106"/>
                    <a:pt x="128" y="114"/>
                  </a:cubicBezTo>
                  <a:close/>
                  <a:moveTo>
                    <a:pt x="65" y="114"/>
                  </a:moveTo>
                  <a:cubicBezTo>
                    <a:pt x="65" y="114"/>
                    <a:pt x="65" y="114"/>
                    <a:pt x="65" y="114"/>
                  </a:cubicBezTo>
                  <a:cubicBezTo>
                    <a:pt x="76" y="110"/>
                    <a:pt x="91" y="110"/>
                    <a:pt x="97" y="101"/>
                  </a:cubicBezTo>
                  <a:cubicBezTo>
                    <a:pt x="87" y="106"/>
                    <a:pt x="70" y="104"/>
                    <a:pt x="65" y="114"/>
                  </a:cubicBezTo>
                  <a:close/>
                  <a:moveTo>
                    <a:pt x="138" y="119"/>
                  </a:moveTo>
                  <a:cubicBezTo>
                    <a:pt x="138" y="119"/>
                    <a:pt x="138" y="119"/>
                    <a:pt x="138" y="119"/>
                  </a:cubicBezTo>
                  <a:cubicBezTo>
                    <a:pt x="145" y="120"/>
                    <a:pt x="161" y="117"/>
                    <a:pt x="164" y="110"/>
                  </a:cubicBezTo>
                  <a:cubicBezTo>
                    <a:pt x="154" y="111"/>
                    <a:pt x="142" y="111"/>
                    <a:pt x="138" y="119"/>
                  </a:cubicBezTo>
                  <a:close/>
                  <a:moveTo>
                    <a:pt x="111" y="129"/>
                  </a:moveTo>
                  <a:cubicBezTo>
                    <a:pt x="111" y="129"/>
                    <a:pt x="111" y="129"/>
                    <a:pt x="111" y="129"/>
                  </a:cubicBezTo>
                  <a:cubicBezTo>
                    <a:pt x="119" y="129"/>
                    <a:pt x="127" y="129"/>
                    <a:pt x="126" y="119"/>
                  </a:cubicBezTo>
                  <a:cubicBezTo>
                    <a:pt x="120" y="121"/>
                    <a:pt x="110" y="120"/>
                    <a:pt x="111" y="129"/>
                  </a:cubicBezTo>
                  <a:close/>
                  <a:moveTo>
                    <a:pt x="53" y="122"/>
                  </a:moveTo>
                  <a:cubicBezTo>
                    <a:pt x="53" y="122"/>
                    <a:pt x="53" y="122"/>
                    <a:pt x="53" y="122"/>
                  </a:cubicBezTo>
                  <a:cubicBezTo>
                    <a:pt x="52" y="129"/>
                    <a:pt x="59" y="126"/>
                    <a:pt x="60" y="122"/>
                  </a:cubicBezTo>
                  <a:cubicBezTo>
                    <a:pt x="55" y="121"/>
                    <a:pt x="57" y="121"/>
                    <a:pt x="53" y="122"/>
                  </a:cubicBezTo>
                  <a:close/>
                  <a:moveTo>
                    <a:pt x="183" y="131"/>
                  </a:moveTo>
                  <a:cubicBezTo>
                    <a:pt x="183" y="131"/>
                    <a:pt x="183" y="131"/>
                    <a:pt x="183" y="131"/>
                  </a:cubicBezTo>
                  <a:cubicBezTo>
                    <a:pt x="193" y="127"/>
                    <a:pt x="206" y="127"/>
                    <a:pt x="213" y="121"/>
                  </a:cubicBezTo>
                  <a:cubicBezTo>
                    <a:pt x="201" y="122"/>
                    <a:pt x="191" y="125"/>
                    <a:pt x="183" y="131"/>
                  </a:cubicBezTo>
                  <a:close/>
                  <a:moveTo>
                    <a:pt x="152" y="149"/>
                  </a:moveTo>
                  <a:cubicBezTo>
                    <a:pt x="152" y="149"/>
                    <a:pt x="152" y="149"/>
                    <a:pt x="152" y="149"/>
                  </a:cubicBezTo>
                  <a:cubicBezTo>
                    <a:pt x="156" y="150"/>
                    <a:pt x="155" y="147"/>
                    <a:pt x="159" y="148"/>
                  </a:cubicBezTo>
                  <a:cubicBezTo>
                    <a:pt x="158" y="151"/>
                    <a:pt x="154" y="150"/>
                    <a:pt x="155" y="155"/>
                  </a:cubicBezTo>
                  <a:cubicBezTo>
                    <a:pt x="161" y="157"/>
                    <a:pt x="162" y="157"/>
                    <a:pt x="170" y="156"/>
                  </a:cubicBezTo>
                  <a:cubicBezTo>
                    <a:pt x="164" y="167"/>
                    <a:pt x="139" y="159"/>
                    <a:pt x="128" y="165"/>
                  </a:cubicBezTo>
                  <a:cubicBezTo>
                    <a:pt x="129" y="173"/>
                    <a:pt x="140" y="168"/>
                    <a:pt x="146" y="168"/>
                  </a:cubicBezTo>
                  <a:cubicBezTo>
                    <a:pt x="154" y="167"/>
                    <a:pt x="162" y="166"/>
                    <a:pt x="169" y="166"/>
                  </a:cubicBezTo>
                  <a:cubicBezTo>
                    <a:pt x="169" y="161"/>
                    <a:pt x="178" y="158"/>
                    <a:pt x="172" y="155"/>
                  </a:cubicBezTo>
                  <a:cubicBezTo>
                    <a:pt x="188" y="151"/>
                    <a:pt x="204" y="147"/>
                    <a:pt x="215" y="139"/>
                  </a:cubicBezTo>
                  <a:cubicBezTo>
                    <a:pt x="214" y="137"/>
                    <a:pt x="210" y="139"/>
                    <a:pt x="210" y="136"/>
                  </a:cubicBezTo>
                  <a:cubicBezTo>
                    <a:pt x="214" y="137"/>
                    <a:pt x="216" y="135"/>
                    <a:pt x="217" y="131"/>
                  </a:cubicBezTo>
                  <a:cubicBezTo>
                    <a:pt x="213" y="127"/>
                    <a:pt x="211" y="132"/>
                    <a:pt x="207" y="132"/>
                  </a:cubicBezTo>
                  <a:cubicBezTo>
                    <a:pt x="208" y="130"/>
                    <a:pt x="208" y="129"/>
                    <a:pt x="207" y="127"/>
                  </a:cubicBezTo>
                  <a:cubicBezTo>
                    <a:pt x="200" y="126"/>
                    <a:pt x="193" y="131"/>
                    <a:pt x="196" y="136"/>
                  </a:cubicBezTo>
                  <a:cubicBezTo>
                    <a:pt x="200" y="137"/>
                    <a:pt x="200" y="133"/>
                    <a:pt x="205" y="134"/>
                  </a:cubicBezTo>
                  <a:cubicBezTo>
                    <a:pt x="203" y="136"/>
                    <a:pt x="206" y="136"/>
                    <a:pt x="207" y="139"/>
                  </a:cubicBezTo>
                  <a:cubicBezTo>
                    <a:pt x="190" y="143"/>
                    <a:pt x="176" y="147"/>
                    <a:pt x="162" y="153"/>
                  </a:cubicBezTo>
                  <a:cubicBezTo>
                    <a:pt x="165" y="152"/>
                    <a:pt x="160" y="146"/>
                    <a:pt x="163" y="146"/>
                  </a:cubicBezTo>
                  <a:cubicBezTo>
                    <a:pt x="174" y="143"/>
                    <a:pt x="185" y="141"/>
                    <a:pt x="193" y="135"/>
                  </a:cubicBezTo>
                  <a:cubicBezTo>
                    <a:pt x="177" y="136"/>
                    <a:pt x="164" y="142"/>
                    <a:pt x="152" y="146"/>
                  </a:cubicBezTo>
                  <a:cubicBezTo>
                    <a:pt x="152" y="144"/>
                    <a:pt x="152" y="141"/>
                    <a:pt x="149" y="142"/>
                  </a:cubicBezTo>
                  <a:cubicBezTo>
                    <a:pt x="148" y="146"/>
                    <a:pt x="153" y="145"/>
                    <a:pt x="152" y="149"/>
                  </a:cubicBezTo>
                  <a:close/>
                  <a:moveTo>
                    <a:pt x="41" y="138"/>
                  </a:moveTo>
                  <a:cubicBezTo>
                    <a:pt x="41" y="138"/>
                    <a:pt x="41" y="138"/>
                    <a:pt x="41" y="138"/>
                  </a:cubicBezTo>
                  <a:cubicBezTo>
                    <a:pt x="46" y="139"/>
                    <a:pt x="49" y="137"/>
                    <a:pt x="50" y="134"/>
                  </a:cubicBezTo>
                  <a:cubicBezTo>
                    <a:pt x="48" y="133"/>
                    <a:pt x="47" y="132"/>
                    <a:pt x="44" y="132"/>
                  </a:cubicBezTo>
                  <a:cubicBezTo>
                    <a:pt x="44" y="134"/>
                    <a:pt x="42" y="136"/>
                    <a:pt x="41" y="138"/>
                  </a:cubicBezTo>
                  <a:close/>
                  <a:moveTo>
                    <a:pt x="119" y="143"/>
                  </a:moveTo>
                  <a:cubicBezTo>
                    <a:pt x="119" y="143"/>
                    <a:pt x="119" y="143"/>
                    <a:pt x="119" y="143"/>
                  </a:cubicBezTo>
                  <a:cubicBezTo>
                    <a:pt x="134" y="142"/>
                    <a:pt x="151" y="143"/>
                    <a:pt x="157" y="132"/>
                  </a:cubicBezTo>
                  <a:cubicBezTo>
                    <a:pt x="144" y="135"/>
                    <a:pt x="128" y="136"/>
                    <a:pt x="119" y="143"/>
                  </a:cubicBezTo>
                  <a:close/>
                  <a:moveTo>
                    <a:pt x="29" y="142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2" y="142"/>
                    <a:pt x="34" y="140"/>
                    <a:pt x="34" y="136"/>
                  </a:cubicBezTo>
                  <a:cubicBezTo>
                    <a:pt x="30" y="136"/>
                    <a:pt x="30" y="140"/>
                    <a:pt x="29" y="142"/>
                  </a:cubicBezTo>
                  <a:close/>
                  <a:moveTo>
                    <a:pt x="70" y="145"/>
                  </a:moveTo>
                  <a:cubicBezTo>
                    <a:pt x="70" y="145"/>
                    <a:pt x="70" y="145"/>
                    <a:pt x="70" y="145"/>
                  </a:cubicBezTo>
                  <a:cubicBezTo>
                    <a:pt x="78" y="143"/>
                    <a:pt x="90" y="144"/>
                    <a:pt x="94" y="138"/>
                  </a:cubicBezTo>
                  <a:cubicBezTo>
                    <a:pt x="86" y="140"/>
                    <a:pt x="75" y="140"/>
                    <a:pt x="70" y="145"/>
                  </a:cubicBezTo>
                  <a:close/>
                  <a:moveTo>
                    <a:pt x="98" y="149"/>
                  </a:moveTo>
                  <a:cubicBezTo>
                    <a:pt x="98" y="149"/>
                    <a:pt x="98" y="149"/>
                    <a:pt x="98" y="149"/>
                  </a:cubicBezTo>
                  <a:cubicBezTo>
                    <a:pt x="97" y="149"/>
                    <a:pt x="96" y="150"/>
                    <a:pt x="97" y="152"/>
                  </a:cubicBezTo>
                  <a:cubicBezTo>
                    <a:pt x="102" y="152"/>
                    <a:pt x="120" y="153"/>
                    <a:pt x="122" y="146"/>
                  </a:cubicBezTo>
                  <a:cubicBezTo>
                    <a:pt x="112" y="145"/>
                    <a:pt x="107" y="149"/>
                    <a:pt x="98" y="149"/>
                  </a:cubicBezTo>
                  <a:close/>
                  <a:moveTo>
                    <a:pt x="111" y="142"/>
                  </a:moveTo>
                  <a:cubicBezTo>
                    <a:pt x="111" y="142"/>
                    <a:pt x="111" y="142"/>
                    <a:pt x="111" y="142"/>
                  </a:cubicBezTo>
                  <a:cubicBezTo>
                    <a:pt x="99" y="140"/>
                    <a:pt x="80" y="143"/>
                    <a:pt x="73" y="151"/>
                  </a:cubicBezTo>
                  <a:cubicBezTo>
                    <a:pt x="83" y="151"/>
                    <a:pt x="104" y="150"/>
                    <a:pt x="111" y="142"/>
                  </a:cubicBezTo>
                  <a:close/>
                  <a:moveTo>
                    <a:pt x="211" y="155"/>
                  </a:moveTo>
                  <a:cubicBezTo>
                    <a:pt x="211" y="155"/>
                    <a:pt x="211" y="155"/>
                    <a:pt x="211" y="155"/>
                  </a:cubicBezTo>
                  <a:cubicBezTo>
                    <a:pt x="218" y="155"/>
                    <a:pt x="218" y="150"/>
                    <a:pt x="218" y="143"/>
                  </a:cubicBezTo>
                  <a:cubicBezTo>
                    <a:pt x="217" y="143"/>
                    <a:pt x="215" y="143"/>
                    <a:pt x="214" y="143"/>
                  </a:cubicBezTo>
                  <a:cubicBezTo>
                    <a:pt x="213" y="147"/>
                    <a:pt x="211" y="150"/>
                    <a:pt x="211" y="155"/>
                  </a:cubicBezTo>
                  <a:close/>
                  <a:moveTo>
                    <a:pt x="176" y="162"/>
                  </a:moveTo>
                  <a:cubicBezTo>
                    <a:pt x="176" y="162"/>
                    <a:pt x="176" y="162"/>
                    <a:pt x="176" y="162"/>
                  </a:cubicBezTo>
                  <a:cubicBezTo>
                    <a:pt x="177" y="167"/>
                    <a:pt x="184" y="158"/>
                    <a:pt x="186" y="163"/>
                  </a:cubicBezTo>
                  <a:cubicBezTo>
                    <a:pt x="175" y="171"/>
                    <a:pt x="151" y="166"/>
                    <a:pt x="140" y="175"/>
                  </a:cubicBezTo>
                  <a:cubicBezTo>
                    <a:pt x="153" y="174"/>
                    <a:pt x="186" y="178"/>
                    <a:pt x="190" y="160"/>
                  </a:cubicBezTo>
                  <a:cubicBezTo>
                    <a:pt x="196" y="157"/>
                    <a:pt x="208" y="158"/>
                    <a:pt x="208" y="149"/>
                  </a:cubicBezTo>
                  <a:cubicBezTo>
                    <a:pt x="196" y="152"/>
                    <a:pt x="182" y="153"/>
                    <a:pt x="176" y="162"/>
                  </a:cubicBezTo>
                  <a:close/>
                  <a:moveTo>
                    <a:pt x="20" y="165"/>
                  </a:moveTo>
                  <a:cubicBezTo>
                    <a:pt x="20" y="165"/>
                    <a:pt x="20" y="165"/>
                    <a:pt x="20" y="165"/>
                  </a:cubicBezTo>
                  <a:cubicBezTo>
                    <a:pt x="27" y="162"/>
                    <a:pt x="45" y="157"/>
                    <a:pt x="39" y="151"/>
                  </a:cubicBezTo>
                  <a:cubicBezTo>
                    <a:pt x="33" y="156"/>
                    <a:pt x="25" y="158"/>
                    <a:pt x="20" y="165"/>
                  </a:cubicBezTo>
                  <a:close/>
                  <a:moveTo>
                    <a:pt x="109" y="156"/>
                  </a:moveTo>
                  <a:cubicBezTo>
                    <a:pt x="109" y="156"/>
                    <a:pt x="109" y="156"/>
                    <a:pt x="109" y="156"/>
                  </a:cubicBezTo>
                  <a:cubicBezTo>
                    <a:pt x="117" y="157"/>
                    <a:pt x="135" y="157"/>
                    <a:pt x="140" y="151"/>
                  </a:cubicBezTo>
                  <a:cubicBezTo>
                    <a:pt x="128" y="151"/>
                    <a:pt x="116" y="151"/>
                    <a:pt x="109" y="156"/>
                  </a:cubicBezTo>
                  <a:close/>
                  <a:moveTo>
                    <a:pt x="135" y="189"/>
                  </a:moveTo>
                  <a:cubicBezTo>
                    <a:pt x="135" y="189"/>
                    <a:pt x="135" y="189"/>
                    <a:pt x="135" y="189"/>
                  </a:cubicBezTo>
                  <a:cubicBezTo>
                    <a:pt x="108" y="175"/>
                    <a:pt x="79" y="163"/>
                    <a:pt x="49" y="155"/>
                  </a:cubicBezTo>
                  <a:cubicBezTo>
                    <a:pt x="47" y="155"/>
                    <a:pt x="46" y="155"/>
                    <a:pt x="44" y="155"/>
                  </a:cubicBezTo>
                  <a:cubicBezTo>
                    <a:pt x="37" y="168"/>
                    <a:pt x="31" y="183"/>
                    <a:pt x="32" y="204"/>
                  </a:cubicBezTo>
                  <a:cubicBezTo>
                    <a:pt x="49" y="215"/>
                    <a:pt x="71" y="220"/>
                    <a:pt x="94" y="225"/>
                  </a:cubicBezTo>
                  <a:cubicBezTo>
                    <a:pt x="94" y="217"/>
                    <a:pt x="100" y="215"/>
                    <a:pt x="99" y="206"/>
                  </a:cubicBezTo>
                  <a:cubicBezTo>
                    <a:pt x="83" y="201"/>
                    <a:pt x="46" y="206"/>
                    <a:pt x="57" y="187"/>
                  </a:cubicBezTo>
                  <a:cubicBezTo>
                    <a:pt x="60" y="187"/>
                    <a:pt x="65" y="189"/>
                    <a:pt x="65" y="186"/>
                  </a:cubicBezTo>
                  <a:cubicBezTo>
                    <a:pt x="61" y="186"/>
                    <a:pt x="58" y="182"/>
                    <a:pt x="61" y="179"/>
                  </a:cubicBezTo>
                  <a:cubicBezTo>
                    <a:pt x="73" y="181"/>
                    <a:pt x="86" y="184"/>
                    <a:pt x="97" y="187"/>
                  </a:cubicBezTo>
                  <a:cubicBezTo>
                    <a:pt x="107" y="191"/>
                    <a:pt x="119" y="195"/>
                    <a:pt x="125" y="203"/>
                  </a:cubicBezTo>
                  <a:cubicBezTo>
                    <a:pt x="121" y="213"/>
                    <a:pt x="113" y="218"/>
                    <a:pt x="111" y="230"/>
                  </a:cubicBezTo>
                  <a:cubicBezTo>
                    <a:pt x="119" y="232"/>
                    <a:pt x="127" y="234"/>
                    <a:pt x="136" y="235"/>
                  </a:cubicBezTo>
                  <a:cubicBezTo>
                    <a:pt x="138" y="219"/>
                    <a:pt x="146" y="209"/>
                    <a:pt x="159" y="204"/>
                  </a:cubicBezTo>
                  <a:cubicBezTo>
                    <a:pt x="153" y="196"/>
                    <a:pt x="143" y="193"/>
                    <a:pt x="135" y="189"/>
                  </a:cubicBezTo>
                  <a:close/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4" y="159"/>
                    <a:pt x="94" y="157"/>
                    <a:pt x="94" y="155"/>
                  </a:cubicBezTo>
                  <a:cubicBezTo>
                    <a:pt x="90" y="155"/>
                    <a:pt x="87" y="155"/>
                    <a:pt x="84" y="155"/>
                  </a:cubicBezTo>
                  <a:cubicBezTo>
                    <a:pt x="83" y="160"/>
                    <a:pt x="93" y="162"/>
                    <a:pt x="95" y="159"/>
                  </a:cubicBezTo>
                  <a:close/>
                  <a:moveTo>
                    <a:pt x="115" y="162"/>
                  </a:moveTo>
                  <a:cubicBezTo>
                    <a:pt x="115" y="162"/>
                    <a:pt x="115" y="162"/>
                    <a:pt x="115" y="162"/>
                  </a:cubicBezTo>
                  <a:cubicBezTo>
                    <a:pt x="123" y="163"/>
                    <a:pt x="153" y="162"/>
                    <a:pt x="150" y="155"/>
                  </a:cubicBezTo>
                  <a:cubicBezTo>
                    <a:pt x="143" y="158"/>
                    <a:pt x="121" y="154"/>
                    <a:pt x="115" y="162"/>
                  </a:cubicBezTo>
                  <a:close/>
                  <a:moveTo>
                    <a:pt x="15" y="162"/>
                  </a:moveTo>
                  <a:cubicBezTo>
                    <a:pt x="15" y="162"/>
                    <a:pt x="15" y="162"/>
                    <a:pt x="15" y="162"/>
                  </a:cubicBezTo>
                  <a:cubicBezTo>
                    <a:pt x="17" y="162"/>
                    <a:pt x="18" y="161"/>
                    <a:pt x="19" y="159"/>
                  </a:cubicBezTo>
                  <a:cubicBezTo>
                    <a:pt x="16" y="159"/>
                    <a:pt x="15" y="160"/>
                    <a:pt x="15" y="162"/>
                  </a:cubicBezTo>
                  <a:close/>
                  <a:moveTo>
                    <a:pt x="29" y="166"/>
                  </a:moveTo>
                  <a:cubicBezTo>
                    <a:pt x="29" y="166"/>
                    <a:pt x="29" y="166"/>
                    <a:pt x="29" y="166"/>
                  </a:cubicBezTo>
                  <a:cubicBezTo>
                    <a:pt x="31" y="166"/>
                    <a:pt x="32" y="165"/>
                    <a:pt x="33" y="163"/>
                  </a:cubicBezTo>
                  <a:cubicBezTo>
                    <a:pt x="31" y="163"/>
                    <a:pt x="29" y="164"/>
                    <a:pt x="29" y="166"/>
                  </a:cubicBezTo>
                  <a:close/>
                  <a:moveTo>
                    <a:pt x="17" y="173"/>
                  </a:moveTo>
                  <a:cubicBezTo>
                    <a:pt x="17" y="173"/>
                    <a:pt x="17" y="173"/>
                    <a:pt x="17" y="173"/>
                  </a:cubicBezTo>
                  <a:cubicBezTo>
                    <a:pt x="22" y="172"/>
                    <a:pt x="25" y="169"/>
                    <a:pt x="27" y="166"/>
                  </a:cubicBezTo>
                  <a:cubicBezTo>
                    <a:pt x="22" y="167"/>
                    <a:pt x="18" y="168"/>
                    <a:pt x="17" y="173"/>
                  </a:cubicBezTo>
                  <a:close/>
                  <a:moveTo>
                    <a:pt x="2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26" y="177"/>
                    <a:pt x="30" y="175"/>
                    <a:pt x="30" y="170"/>
                  </a:cubicBezTo>
                  <a:cubicBezTo>
                    <a:pt x="25" y="170"/>
                    <a:pt x="22" y="173"/>
                    <a:pt x="20" y="176"/>
                  </a:cubicBezTo>
                  <a:close/>
                  <a:moveTo>
                    <a:pt x="187" y="176"/>
                  </a:moveTo>
                  <a:cubicBezTo>
                    <a:pt x="187" y="176"/>
                    <a:pt x="187" y="176"/>
                    <a:pt x="187" y="176"/>
                  </a:cubicBezTo>
                  <a:cubicBezTo>
                    <a:pt x="191" y="179"/>
                    <a:pt x="198" y="176"/>
                    <a:pt x="198" y="170"/>
                  </a:cubicBezTo>
                  <a:cubicBezTo>
                    <a:pt x="192" y="170"/>
                    <a:pt x="189" y="172"/>
                    <a:pt x="187" y="176"/>
                  </a:cubicBezTo>
                  <a:close/>
                  <a:moveTo>
                    <a:pt x="10" y="183"/>
                  </a:moveTo>
                  <a:cubicBezTo>
                    <a:pt x="10" y="183"/>
                    <a:pt x="10" y="183"/>
                    <a:pt x="10" y="183"/>
                  </a:cubicBezTo>
                  <a:cubicBezTo>
                    <a:pt x="17" y="183"/>
                    <a:pt x="15" y="181"/>
                    <a:pt x="15" y="176"/>
                  </a:cubicBezTo>
                  <a:cubicBezTo>
                    <a:pt x="13" y="176"/>
                    <a:pt x="12" y="176"/>
                    <a:pt x="10" y="176"/>
                  </a:cubicBezTo>
                  <a:cubicBezTo>
                    <a:pt x="10" y="178"/>
                    <a:pt x="10" y="181"/>
                    <a:pt x="10" y="183"/>
                  </a:cubicBezTo>
                  <a:close/>
                  <a:moveTo>
                    <a:pt x="196" y="184"/>
                  </a:moveTo>
                  <a:cubicBezTo>
                    <a:pt x="196" y="184"/>
                    <a:pt x="196" y="184"/>
                    <a:pt x="196" y="184"/>
                  </a:cubicBezTo>
                  <a:cubicBezTo>
                    <a:pt x="199" y="184"/>
                    <a:pt x="204" y="178"/>
                    <a:pt x="201" y="176"/>
                  </a:cubicBezTo>
                  <a:cubicBezTo>
                    <a:pt x="200" y="180"/>
                    <a:pt x="195" y="180"/>
                    <a:pt x="196" y="184"/>
                  </a:cubicBezTo>
                  <a:close/>
                  <a:moveTo>
                    <a:pt x="23" y="183"/>
                  </a:moveTo>
                  <a:cubicBezTo>
                    <a:pt x="23" y="183"/>
                    <a:pt x="23" y="183"/>
                    <a:pt x="23" y="183"/>
                  </a:cubicBezTo>
                  <a:cubicBezTo>
                    <a:pt x="24" y="183"/>
                    <a:pt x="25" y="183"/>
                    <a:pt x="26" y="183"/>
                  </a:cubicBezTo>
                  <a:cubicBezTo>
                    <a:pt x="26" y="181"/>
                    <a:pt x="28" y="181"/>
                    <a:pt x="27" y="179"/>
                  </a:cubicBezTo>
                  <a:cubicBezTo>
                    <a:pt x="26" y="179"/>
                    <a:pt x="25" y="179"/>
                    <a:pt x="25" y="179"/>
                  </a:cubicBezTo>
                  <a:cubicBezTo>
                    <a:pt x="24" y="181"/>
                    <a:pt x="23" y="181"/>
                    <a:pt x="23" y="183"/>
                  </a:cubicBezTo>
                  <a:close/>
                  <a:moveTo>
                    <a:pt x="160" y="180"/>
                  </a:moveTo>
                  <a:cubicBezTo>
                    <a:pt x="160" y="180"/>
                    <a:pt x="160" y="180"/>
                    <a:pt x="160" y="180"/>
                  </a:cubicBezTo>
                  <a:cubicBezTo>
                    <a:pt x="159" y="179"/>
                    <a:pt x="156" y="181"/>
                    <a:pt x="156" y="182"/>
                  </a:cubicBezTo>
                  <a:cubicBezTo>
                    <a:pt x="154" y="187"/>
                    <a:pt x="163" y="183"/>
                    <a:pt x="160" y="180"/>
                  </a:cubicBezTo>
                  <a:close/>
                  <a:moveTo>
                    <a:pt x="149" y="189"/>
                  </a:moveTo>
                  <a:cubicBezTo>
                    <a:pt x="149" y="189"/>
                    <a:pt x="149" y="189"/>
                    <a:pt x="149" y="189"/>
                  </a:cubicBezTo>
                  <a:cubicBezTo>
                    <a:pt x="146" y="188"/>
                    <a:pt x="142" y="182"/>
                    <a:pt x="139" y="186"/>
                  </a:cubicBezTo>
                  <a:cubicBezTo>
                    <a:pt x="141" y="187"/>
                    <a:pt x="147" y="192"/>
                    <a:pt x="149" y="189"/>
                  </a:cubicBezTo>
                  <a:close/>
                  <a:moveTo>
                    <a:pt x="67" y="189"/>
                  </a:moveTo>
                  <a:cubicBezTo>
                    <a:pt x="67" y="189"/>
                    <a:pt x="67" y="189"/>
                    <a:pt x="67" y="189"/>
                  </a:cubicBezTo>
                  <a:cubicBezTo>
                    <a:pt x="72" y="188"/>
                    <a:pt x="81" y="193"/>
                    <a:pt x="85" y="189"/>
                  </a:cubicBezTo>
                  <a:cubicBezTo>
                    <a:pt x="79" y="189"/>
                    <a:pt x="70" y="182"/>
                    <a:pt x="67" y="189"/>
                  </a:cubicBezTo>
                  <a:close/>
                  <a:moveTo>
                    <a:pt x="176" y="197"/>
                  </a:moveTo>
                  <a:cubicBezTo>
                    <a:pt x="176" y="197"/>
                    <a:pt x="176" y="197"/>
                    <a:pt x="176" y="197"/>
                  </a:cubicBezTo>
                  <a:cubicBezTo>
                    <a:pt x="176" y="194"/>
                    <a:pt x="181" y="196"/>
                    <a:pt x="180" y="192"/>
                  </a:cubicBezTo>
                  <a:cubicBezTo>
                    <a:pt x="179" y="188"/>
                    <a:pt x="175" y="188"/>
                    <a:pt x="172" y="186"/>
                  </a:cubicBezTo>
                  <a:cubicBezTo>
                    <a:pt x="174" y="191"/>
                    <a:pt x="171" y="194"/>
                    <a:pt x="176" y="197"/>
                  </a:cubicBezTo>
                  <a:close/>
                  <a:moveTo>
                    <a:pt x="12" y="190"/>
                  </a:moveTo>
                  <a:cubicBezTo>
                    <a:pt x="12" y="190"/>
                    <a:pt x="12" y="190"/>
                    <a:pt x="12" y="190"/>
                  </a:cubicBezTo>
                  <a:cubicBezTo>
                    <a:pt x="13" y="190"/>
                    <a:pt x="15" y="190"/>
                    <a:pt x="16" y="190"/>
                  </a:cubicBezTo>
                  <a:cubicBezTo>
                    <a:pt x="16" y="189"/>
                    <a:pt x="16" y="188"/>
                    <a:pt x="16" y="187"/>
                  </a:cubicBezTo>
                  <a:cubicBezTo>
                    <a:pt x="15" y="187"/>
                    <a:pt x="13" y="187"/>
                    <a:pt x="12" y="187"/>
                  </a:cubicBezTo>
                  <a:cubicBezTo>
                    <a:pt x="12" y="188"/>
                    <a:pt x="12" y="189"/>
                    <a:pt x="12" y="190"/>
                  </a:cubicBezTo>
                  <a:close/>
                  <a:moveTo>
                    <a:pt x="15" y="194"/>
                  </a:moveTo>
                  <a:cubicBezTo>
                    <a:pt x="15" y="194"/>
                    <a:pt x="15" y="194"/>
                    <a:pt x="15" y="194"/>
                  </a:cubicBezTo>
                  <a:cubicBezTo>
                    <a:pt x="15" y="200"/>
                    <a:pt x="16" y="206"/>
                    <a:pt x="22" y="207"/>
                  </a:cubicBezTo>
                  <a:cubicBezTo>
                    <a:pt x="24" y="205"/>
                    <a:pt x="21" y="200"/>
                    <a:pt x="20" y="197"/>
                  </a:cubicBezTo>
                  <a:cubicBezTo>
                    <a:pt x="22" y="196"/>
                    <a:pt x="25" y="197"/>
                    <a:pt x="25" y="193"/>
                  </a:cubicBezTo>
                  <a:cubicBezTo>
                    <a:pt x="20" y="192"/>
                    <a:pt x="19" y="195"/>
                    <a:pt x="15" y="194"/>
                  </a:cubicBezTo>
                  <a:close/>
                  <a:moveTo>
                    <a:pt x="105" y="197"/>
                  </a:moveTo>
                  <a:cubicBezTo>
                    <a:pt x="105" y="197"/>
                    <a:pt x="105" y="197"/>
                    <a:pt x="105" y="197"/>
                  </a:cubicBezTo>
                  <a:cubicBezTo>
                    <a:pt x="93" y="196"/>
                    <a:pt x="74" y="193"/>
                    <a:pt x="64" y="194"/>
                  </a:cubicBezTo>
                  <a:cubicBezTo>
                    <a:pt x="74" y="196"/>
                    <a:pt x="101" y="209"/>
                    <a:pt x="105" y="197"/>
                  </a:cubicBezTo>
                  <a:close/>
                  <a:moveTo>
                    <a:pt x="169" y="201"/>
                  </a:moveTo>
                  <a:cubicBezTo>
                    <a:pt x="169" y="201"/>
                    <a:pt x="169" y="201"/>
                    <a:pt x="169" y="201"/>
                  </a:cubicBezTo>
                  <a:cubicBezTo>
                    <a:pt x="172" y="198"/>
                    <a:pt x="164" y="198"/>
                    <a:pt x="164" y="200"/>
                  </a:cubicBezTo>
                  <a:cubicBezTo>
                    <a:pt x="164" y="200"/>
                    <a:pt x="169" y="201"/>
                    <a:pt x="169" y="201"/>
                  </a:cubicBezTo>
                  <a:close/>
                  <a:moveTo>
                    <a:pt x="129" y="241"/>
                  </a:moveTo>
                  <a:cubicBezTo>
                    <a:pt x="129" y="241"/>
                    <a:pt x="129" y="241"/>
                    <a:pt x="129" y="241"/>
                  </a:cubicBezTo>
                  <a:cubicBezTo>
                    <a:pt x="124" y="238"/>
                    <a:pt x="118" y="236"/>
                    <a:pt x="111" y="235"/>
                  </a:cubicBezTo>
                  <a:cubicBezTo>
                    <a:pt x="111" y="242"/>
                    <a:pt x="125" y="243"/>
                    <a:pt x="129" y="241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8F4340D6-94BC-7140-ACEE-7B6DA7BEFF41}"/>
              </a:ext>
            </a:extLst>
          </p:cNvPr>
          <p:cNvGrpSpPr/>
          <p:nvPr/>
        </p:nvGrpSpPr>
        <p:grpSpPr>
          <a:xfrm>
            <a:off x="4577290" y="1895525"/>
            <a:ext cx="915536" cy="800549"/>
            <a:chOff x="6694686" y="3238500"/>
            <a:chExt cx="1101684" cy="1092200"/>
          </a:xfrm>
        </p:grpSpPr>
        <p:sp>
          <p:nvSpPr>
            <p:cNvPr id="163" name="任意多边形 3">
              <a:extLst>
                <a:ext uri="{FF2B5EF4-FFF2-40B4-BE49-F238E27FC236}">
                  <a16:creationId xmlns:a16="http://schemas.microsoft.com/office/drawing/2014/main" id="{E67D424B-60F3-2748-9C38-B6045324D94D}"/>
                </a:ext>
              </a:extLst>
            </p:cNvPr>
            <p:cNvSpPr/>
            <p:nvPr/>
          </p:nvSpPr>
          <p:spPr>
            <a:xfrm>
              <a:off x="6694686" y="3238500"/>
              <a:ext cx="1101684" cy="1092200"/>
            </a:xfrm>
            <a:custGeom>
              <a:avLst/>
              <a:gdLst>
                <a:gd name="connsiteX0" fmla="*/ 112645 w 988840"/>
                <a:gd name="connsiteY0" fmla="*/ 154380 h 980327"/>
                <a:gd name="connsiteX1" fmla="*/ 348865 w 988840"/>
                <a:gd name="connsiteY1" fmla="*/ 9600 h 980327"/>
                <a:gd name="connsiteX2" fmla="*/ 668905 w 988840"/>
                <a:gd name="connsiteY2" fmla="*/ 32460 h 980327"/>
                <a:gd name="connsiteX3" fmla="*/ 874645 w 988840"/>
                <a:gd name="connsiteY3" fmla="*/ 184860 h 980327"/>
                <a:gd name="connsiteX4" fmla="*/ 958465 w 988840"/>
                <a:gd name="connsiteY4" fmla="*/ 382980 h 980327"/>
                <a:gd name="connsiteX5" fmla="*/ 981325 w 988840"/>
                <a:gd name="connsiteY5" fmla="*/ 626820 h 980327"/>
                <a:gd name="connsiteX6" fmla="*/ 836545 w 988840"/>
                <a:gd name="connsiteY6" fmla="*/ 878280 h 980327"/>
                <a:gd name="connsiteX7" fmla="*/ 516505 w 988840"/>
                <a:gd name="connsiteY7" fmla="*/ 977340 h 980327"/>
                <a:gd name="connsiteX8" fmla="*/ 242185 w 988840"/>
                <a:gd name="connsiteY8" fmla="*/ 939240 h 980327"/>
                <a:gd name="connsiteX9" fmla="*/ 82165 w 988840"/>
                <a:gd name="connsiteY9" fmla="*/ 786840 h 980327"/>
                <a:gd name="connsiteX10" fmla="*/ 13585 w 988840"/>
                <a:gd name="connsiteY10" fmla="*/ 558240 h 980327"/>
                <a:gd name="connsiteX11" fmla="*/ 5965 w 988840"/>
                <a:gd name="connsiteY11" fmla="*/ 306780 h 980327"/>
                <a:gd name="connsiteX12" fmla="*/ 112645 w 988840"/>
                <a:gd name="connsiteY12" fmla="*/ 154380 h 98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88840" h="980327">
                  <a:moveTo>
                    <a:pt x="112645" y="154380"/>
                  </a:moveTo>
                  <a:cubicBezTo>
                    <a:pt x="169795" y="104850"/>
                    <a:pt x="256155" y="29920"/>
                    <a:pt x="348865" y="9600"/>
                  </a:cubicBezTo>
                  <a:cubicBezTo>
                    <a:pt x="441575" y="-10720"/>
                    <a:pt x="581275" y="3250"/>
                    <a:pt x="668905" y="32460"/>
                  </a:cubicBezTo>
                  <a:cubicBezTo>
                    <a:pt x="756535" y="61670"/>
                    <a:pt x="826385" y="126440"/>
                    <a:pt x="874645" y="184860"/>
                  </a:cubicBezTo>
                  <a:cubicBezTo>
                    <a:pt x="922905" y="243280"/>
                    <a:pt x="940685" y="309320"/>
                    <a:pt x="958465" y="382980"/>
                  </a:cubicBezTo>
                  <a:cubicBezTo>
                    <a:pt x="976245" y="456640"/>
                    <a:pt x="1001645" y="544270"/>
                    <a:pt x="981325" y="626820"/>
                  </a:cubicBezTo>
                  <a:cubicBezTo>
                    <a:pt x="961005" y="709370"/>
                    <a:pt x="914015" y="819860"/>
                    <a:pt x="836545" y="878280"/>
                  </a:cubicBezTo>
                  <a:cubicBezTo>
                    <a:pt x="759075" y="936700"/>
                    <a:pt x="615565" y="967180"/>
                    <a:pt x="516505" y="977340"/>
                  </a:cubicBezTo>
                  <a:cubicBezTo>
                    <a:pt x="417445" y="987500"/>
                    <a:pt x="314575" y="970990"/>
                    <a:pt x="242185" y="939240"/>
                  </a:cubicBezTo>
                  <a:cubicBezTo>
                    <a:pt x="169795" y="907490"/>
                    <a:pt x="120265" y="850340"/>
                    <a:pt x="82165" y="786840"/>
                  </a:cubicBezTo>
                  <a:cubicBezTo>
                    <a:pt x="44065" y="723340"/>
                    <a:pt x="26285" y="638250"/>
                    <a:pt x="13585" y="558240"/>
                  </a:cubicBezTo>
                  <a:cubicBezTo>
                    <a:pt x="885" y="478230"/>
                    <a:pt x="-5465" y="374090"/>
                    <a:pt x="5965" y="306780"/>
                  </a:cubicBezTo>
                  <a:cubicBezTo>
                    <a:pt x="17395" y="239470"/>
                    <a:pt x="55495" y="203910"/>
                    <a:pt x="112645" y="154380"/>
                  </a:cubicBez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4" name="Freeform 70">
              <a:extLst>
                <a:ext uri="{FF2B5EF4-FFF2-40B4-BE49-F238E27FC236}">
                  <a16:creationId xmlns:a16="http://schemas.microsoft.com/office/drawing/2014/main" id="{D9BD7B15-1CEA-E045-988C-2FF4A7DB15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9951" y="3549690"/>
              <a:ext cx="471154" cy="452665"/>
            </a:xfrm>
            <a:custGeom>
              <a:avLst/>
              <a:gdLst>
                <a:gd name="T0" fmla="*/ 268 w 274"/>
                <a:gd name="T1" fmla="*/ 26 h 263"/>
                <a:gd name="T2" fmla="*/ 216 w 274"/>
                <a:gd name="T3" fmla="*/ 247 h 263"/>
                <a:gd name="T4" fmla="*/ 137 w 274"/>
                <a:gd name="T5" fmla="*/ 239 h 263"/>
                <a:gd name="T6" fmla="*/ 102 w 274"/>
                <a:gd name="T7" fmla="*/ 213 h 263"/>
                <a:gd name="T8" fmla="*/ 88 w 274"/>
                <a:gd name="T9" fmla="*/ 180 h 263"/>
                <a:gd name="T10" fmla="*/ 19 w 274"/>
                <a:gd name="T11" fmla="*/ 144 h 263"/>
                <a:gd name="T12" fmla="*/ 132 w 274"/>
                <a:gd name="T13" fmla="*/ 69 h 263"/>
                <a:gd name="T14" fmla="*/ 271 w 274"/>
                <a:gd name="T15" fmla="*/ 0 h 263"/>
                <a:gd name="T16" fmla="*/ 115 w 274"/>
                <a:gd name="T17" fmla="*/ 210 h 263"/>
                <a:gd name="T18" fmla="*/ 131 w 274"/>
                <a:gd name="T19" fmla="*/ 194 h 263"/>
                <a:gd name="T20" fmla="*/ 135 w 274"/>
                <a:gd name="T21" fmla="*/ 154 h 263"/>
                <a:gd name="T22" fmla="*/ 119 w 274"/>
                <a:gd name="T23" fmla="*/ 176 h 263"/>
                <a:gd name="T24" fmla="*/ 116 w 274"/>
                <a:gd name="T25" fmla="*/ 197 h 263"/>
                <a:gd name="T26" fmla="*/ 201 w 274"/>
                <a:gd name="T27" fmla="*/ 42 h 263"/>
                <a:gd name="T28" fmla="*/ 150 w 274"/>
                <a:gd name="T29" fmla="*/ 66 h 263"/>
                <a:gd name="T30" fmla="*/ 88 w 274"/>
                <a:gd name="T31" fmla="*/ 173 h 263"/>
                <a:gd name="T32" fmla="*/ 254 w 274"/>
                <a:gd name="T33" fmla="*/ 17 h 263"/>
                <a:gd name="T34" fmla="*/ 134 w 274"/>
                <a:gd name="T35" fmla="*/ 198 h 263"/>
                <a:gd name="T36" fmla="*/ 201 w 274"/>
                <a:gd name="T37" fmla="*/ 232 h 263"/>
                <a:gd name="T38" fmla="*/ 251 w 274"/>
                <a:gd name="T39" fmla="*/ 38 h 263"/>
                <a:gd name="T40" fmla="*/ 221 w 274"/>
                <a:gd name="T41" fmla="*/ 64 h 263"/>
                <a:gd name="T42" fmla="*/ 238 w 274"/>
                <a:gd name="T43" fmla="*/ 45 h 263"/>
                <a:gd name="T44" fmla="*/ 194 w 274"/>
                <a:gd name="T45" fmla="*/ 103 h 263"/>
                <a:gd name="T46" fmla="*/ 197 w 274"/>
                <a:gd name="T47" fmla="*/ 92 h 263"/>
                <a:gd name="T48" fmla="*/ 181 w 274"/>
                <a:gd name="T49" fmla="*/ 113 h 263"/>
                <a:gd name="T50" fmla="*/ 182 w 274"/>
                <a:gd name="T51" fmla="*/ 111 h 263"/>
                <a:gd name="T52" fmla="*/ 181 w 274"/>
                <a:gd name="T53" fmla="*/ 113 h 263"/>
                <a:gd name="T54" fmla="*/ 165 w 274"/>
                <a:gd name="T55" fmla="*/ 120 h 263"/>
                <a:gd name="T56" fmla="*/ 165 w 274"/>
                <a:gd name="T57" fmla="*/ 120 h 263"/>
                <a:gd name="T58" fmla="*/ 174 w 274"/>
                <a:gd name="T59" fmla="*/ 126 h 263"/>
                <a:gd name="T60" fmla="*/ 174 w 274"/>
                <a:gd name="T61" fmla="*/ 126 h 263"/>
                <a:gd name="T62" fmla="*/ 141 w 274"/>
                <a:gd name="T63" fmla="*/ 136 h 263"/>
                <a:gd name="T64" fmla="*/ 141 w 274"/>
                <a:gd name="T65" fmla="*/ 136 h 263"/>
                <a:gd name="T66" fmla="*/ 154 w 274"/>
                <a:gd name="T67" fmla="*/ 153 h 263"/>
                <a:gd name="T68" fmla="*/ 154 w 274"/>
                <a:gd name="T69" fmla="*/ 153 h 263"/>
                <a:gd name="T70" fmla="*/ 150 w 274"/>
                <a:gd name="T71" fmla="*/ 150 h 263"/>
                <a:gd name="T72" fmla="*/ 150 w 274"/>
                <a:gd name="T73" fmla="*/ 150 h 263"/>
                <a:gd name="T74" fmla="*/ 132 w 274"/>
                <a:gd name="T75" fmla="*/ 185 h 263"/>
                <a:gd name="T76" fmla="*/ 146 w 274"/>
                <a:gd name="T77" fmla="*/ 139 h 263"/>
                <a:gd name="T78" fmla="*/ 103 w 274"/>
                <a:gd name="T79" fmla="*/ 191 h 263"/>
                <a:gd name="T80" fmla="*/ 115 w 274"/>
                <a:gd name="T81" fmla="*/ 158 h 263"/>
                <a:gd name="T82" fmla="*/ 103 w 274"/>
                <a:gd name="T83" fmla="*/ 191 h 263"/>
                <a:gd name="T84" fmla="*/ 146 w 274"/>
                <a:gd name="T85" fmla="*/ 166 h 263"/>
                <a:gd name="T86" fmla="*/ 146 w 274"/>
                <a:gd name="T87" fmla="*/ 166 h 263"/>
                <a:gd name="T88" fmla="*/ 118 w 274"/>
                <a:gd name="T89" fmla="*/ 173 h 263"/>
                <a:gd name="T90" fmla="*/ 118 w 274"/>
                <a:gd name="T91" fmla="*/ 173 h 263"/>
                <a:gd name="T92" fmla="*/ 97 w 274"/>
                <a:gd name="T93" fmla="*/ 182 h 263"/>
                <a:gd name="T94" fmla="*/ 97 w 274"/>
                <a:gd name="T95" fmla="*/ 182 h 263"/>
                <a:gd name="T96" fmla="*/ 106 w 274"/>
                <a:gd name="T97" fmla="*/ 200 h 263"/>
                <a:gd name="T98" fmla="*/ 106 w 274"/>
                <a:gd name="T99" fmla="*/ 200 h 263"/>
                <a:gd name="T100" fmla="*/ 132 w 274"/>
                <a:gd name="T101" fmla="*/ 213 h 263"/>
                <a:gd name="T102" fmla="*/ 132 w 274"/>
                <a:gd name="T103" fmla="*/ 213 h 263"/>
                <a:gd name="T104" fmla="*/ 112 w 274"/>
                <a:gd name="T105" fmla="*/ 226 h 263"/>
                <a:gd name="T106" fmla="*/ 112 w 274"/>
                <a:gd name="T107" fmla="*/ 226 h 263"/>
                <a:gd name="T108" fmla="*/ 131 w 274"/>
                <a:gd name="T109" fmla="*/ 233 h 263"/>
                <a:gd name="T110" fmla="*/ 131 w 274"/>
                <a:gd name="T111" fmla="*/ 23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4" h="263">
                  <a:moveTo>
                    <a:pt x="273" y="0"/>
                  </a:moveTo>
                  <a:cubicBezTo>
                    <a:pt x="274" y="9"/>
                    <a:pt x="270" y="18"/>
                    <a:pt x="268" y="26"/>
                  </a:cubicBezTo>
                  <a:cubicBezTo>
                    <a:pt x="250" y="77"/>
                    <a:pt x="239" y="136"/>
                    <a:pt x="225" y="195"/>
                  </a:cubicBezTo>
                  <a:cubicBezTo>
                    <a:pt x="221" y="211"/>
                    <a:pt x="217" y="226"/>
                    <a:pt x="216" y="247"/>
                  </a:cubicBezTo>
                  <a:cubicBezTo>
                    <a:pt x="192" y="239"/>
                    <a:pt x="174" y="226"/>
                    <a:pt x="153" y="216"/>
                  </a:cubicBezTo>
                  <a:cubicBezTo>
                    <a:pt x="145" y="221"/>
                    <a:pt x="142" y="230"/>
                    <a:pt x="137" y="239"/>
                  </a:cubicBezTo>
                  <a:cubicBezTo>
                    <a:pt x="132" y="247"/>
                    <a:pt x="130" y="258"/>
                    <a:pt x="122" y="263"/>
                  </a:cubicBezTo>
                  <a:cubicBezTo>
                    <a:pt x="109" y="252"/>
                    <a:pt x="107" y="231"/>
                    <a:pt x="102" y="213"/>
                  </a:cubicBezTo>
                  <a:cubicBezTo>
                    <a:pt x="100" y="207"/>
                    <a:pt x="96" y="202"/>
                    <a:pt x="94" y="197"/>
                  </a:cubicBezTo>
                  <a:cubicBezTo>
                    <a:pt x="92" y="191"/>
                    <a:pt x="91" y="185"/>
                    <a:pt x="88" y="180"/>
                  </a:cubicBezTo>
                  <a:cubicBezTo>
                    <a:pt x="78" y="165"/>
                    <a:pt x="57" y="161"/>
                    <a:pt x="38" y="154"/>
                  </a:cubicBezTo>
                  <a:cubicBezTo>
                    <a:pt x="32" y="151"/>
                    <a:pt x="26" y="146"/>
                    <a:pt x="19" y="144"/>
                  </a:cubicBezTo>
                  <a:cubicBezTo>
                    <a:pt x="13" y="141"/>
                    <a:pt x="4" y="141"/>
                    <a:pt x="0" y="135"/>
                  </a:cubicBezTo>
                  <a:cubicBezTo>
                    <a:pt x="36" y="103"/>
                    <a:pt x="87" y="92"/>
                    <a:pt x="132" y="69"/>
                  </a:cubicBezTo>
                  <a:cubicBezTo>
                    <a:pt x="155" y="57"/>
                    <a:pt x="177" y="47"/>
                    <a:pt x="200" y="36"/>
                  </a:cubicBezTo>
                  <a:cubicBezTo>
                    <a:pt x="225" y="25"/>
                    <a:pt x="250" y="16"/>
                    <a:pt x="271" y="0"/>
                  </a:cubicBezTo>
                  <a:cubicBezTo>
                    <a:pt x="271" y="0"/>
                    <a:pt x="272" y="0"/>
                    <a:pt x="273" y="0"/>
                  </a:cubicBezTo>
                  <a:close/>
                  <a:moveTo>
                    <a:pt x="115" y="210"/>
                  </a:moveTo>
                  <a:cubicBezTo>
                    <a:pt x="115" y="210"/>
                    <a:pt x="115" y="210"/>
                    <a:pt x="115" y="210"/>
                  </a:cubicBezTo>
                  <a:cubicBezTo>
                    <a:pt x="120" y="204"/>
                    <a:pt x="121" y="194"/>
                    <a:pt x="131" y="194"/>
                  </a:cubicBezTo>
                  <a:cubicBezTo>
                    <a:pt x="134" y="188"/>
                    <a:pt x="129" y="190"/>
                    <a:pt x="129" y="183"/>
                  </a:cubicBezTo>
                  <a:cubicBezTo>
                    <a:pt x="131" y="174"/>
                    <a:pt x="137" y="161"/>
                    <a:pt x="135" y="154"/>
                  </a:cubicBezTo>
                  <a:cubicBezTo>
                    <a:pt x="126" y="163"/>
                    <a:pt x="131" y="192"/>
                    <a:pt x="118" y="192"/>
                  </a:cubicBezTo>
                  <a:cubicBezTo>
                    <a:pt x="119" y="189"/>
                    <a:pt x="123" y="180"/>
                    <a:pt x="119" y="176"/>
                  </a:cubicBezTo>
                  <a:cubicBezTo>
                    <a:pt x="118" y="188"/>
                    <a:pt x="109" y="193"/>
                    <a:pt x="107" y="205"/>
                  </a:cubicBezTo>
                  <a:cubicBezTo>
                    <a:pt x="114" y="206"/>
                    <a:pt x="111" y="197"/>
                    <a:pt x="116" y="197"/>
                  </a:cubicBezTo>
                  <a:cubicBezTo>
                    <a:pt x="116" y="200"/>
                    <a:pt x="108" y="209"/>
                    <a:pt x="115" y="210"/>
                  </a:cubicBezTo>
                  <a:close/>
                  <a:moveTo>
                    <a:pt x="201" y="42"/>
                  </a:moveTo>
                  <a:cubicBezTo>
                    <a:pt x="201" y="42"/>
                    <a:pt x="201" y="42"/>
                    <a:pt x="201" y="42"/>
                  </a:cubicBezTo>
                  <a:cubicBezTo>
                    <a:pt x="185" y="50"/>
                    <a:pt x="167" y="57"/>
                    <a:pt x="150" y="66"/>
                  </a:cubicBezTo>
                  <a:cubicBezTo>
                    <a:pt x="102" y="90"/>
                    <a:pt x="51" y="105"/>
                    <a:pt x="12" y="135"/>
                  </a:cubicBezTo>
                  <a:cubicBezTo>
                    <a:pt x="38" y="147"/>
                    <a:pt x="69" y="154"/>
                    <a:pt x="88" y="173"/>
                  </a:cubicBezTo>
                  <a:cubicBezTo>
                    <a:pt x="149" y="126"/>
                    <a:pt x="205" y="75"/>
                    <a:pt x="256" y="19"/>
                  </a:cubicBezTo>
                  <a:cubicBezTo>
                    <a:pt x="256" y="18"/>
                    <a:pt x="256" y="17"/>
                    <a:pt x="254" y="17"/>
                  </a:cubicBezTo>
                  <a:cubicBezTo>
                    <a:pt x="237" y="24"/>
                    <a:pt x="220" y="33"/>
                    <a:pt x="201" y="42"/>
                  </a:cubicBezTo>
                  <a:close/>
                  <a:moveTo>
                    <a:pt x="134" y="198"/>
                  </a:moveTo>
                  <a:cubicBezTo>
                    <a:pt x="134" y="198"/>
                    <a:pt x="134" y="198"/>
                    <a:pt x="134" y="198"/>
                  </a:cubicBezTo>
                  <a:cubicBezTo>
                    <a:pt x="154" y="212"/>
                    <a:pt x="179" y="220"/>
                    <a:pt x="201" y="232"/>
                  </a:cubicBezTo>
                  <a:cubicBezTo>
                    <a:pt x="214" y="163"/>
                    <a:pt x="238" y="106"/>
                    <a:pt x="253" y="39"/>
                  </a:cubicBezTo>
                  <a:cubicBezTo>
                    <a:pt x="254" y="39"/>
                    <a:pt x="254" y="37"/>
                    <a:pt x="251" y="38"/>
                  </a:cubicBezTo>
                  <a:cubicBezTo>
                    <a:pt x="214" y="93"/>
                    <a:pt x="168" y="140"/>
                    <a:pt x="134" y="198"/>
                  </a:cubicBezTo>
                  <a:close/>
                  <a:moveTo>
                    <a:pt x="221" y="64"/>
                  </a:moveTo>
                  <a:cubicBezTo>
                    <a:pt x="221" y="64"/>
                    <a:pt x="221" y="64"/>
                    <a:pt x="221" y="64"/>
                  </a:cubicBezTo>
                  <a:cubicBezTo>
                    <a:pt x="226" y="59"/>
                    <a:pt x="239" y="52"/>
                    <a:pt x="238" y="45"/>
                  </a:cubicBezTo>
                  <a:cubicBezTo>
                    <a:pt x="232" y="50"/>
                    <a:pt x="221" y="64"/>
                    <a:pt x="221" y="64"/>
                  </a:cubicBezTo>
                  <a:close/>
                  <a:moveTo>
                    <a:pt x="194" y="103"/>
                  </a:moveTo>
                  <a:cubicBezTo>
                    <a:pt x="194" y="103"/>
                    <a:pt x="194" y="103"/>
                    <a:pt x="194" y="103"/>
                  </a:cubicBezTo>
                  <a:cubicBezTo>
                    <a:pt x="194" y="98"/>
                    <a:pt x="198" y="98"/>
                    <a:pt x="197" y="92"/>
                  </a:cubicBezTo>
                  <a:cubicBezTo>
                    <a:pt x="192" y="92"/>
                    <a:pt x="189" y="102"/>
                    <a:pt x="194" y="103"/>
                  </a:cubicBezTo>
                  <a:close/>
                  <a:moveTo>
                    <a:pt x="181" y="113"/>
                  </a:moveTo>
                  <a:cubicBezTo>
                    <a:pt x="181" y="113"/>
                    <a:pt x="181" y="113"/>
                    <a:pt x="181" y="113"/>
                  </a:cubicBezTo>
                  <a:cubicBezTo>
                    <a:pt x="181" y="112"/>
                    <a:pt x="181" y="111"/>
                    <a:pt x="182" y="111"/>
                  </a:cubicBezTo>
                  <a:cubicBezTo>
                    <a:pt x="182" y="110"/>
                    <a:pt x="182" y="108"/>
                    <a:pt x="179" y="108"/>
                  </a:cubicBezTo>
                  <a:cubicBezTo>
                    <a:pt x="180" y="110"/>
                    <a:pt x="179" y="113"/>
                    <a:pt x="181" y="113"/>
                  </a:cubicBezTo>
                  <a:close/>
                  <a:moveTo>
                    <a:pt x="165" y="120"/>
                  </a:moveTo>
                  <a:cubicBezTo>
                    <a:pt x="165" y="120"/>
                    <a:pt x="165" y="120"/>
                    <a:pt x="165" y="120"/>
                  </a:cubicBezTo>
                  <a:cubicBezTo>
                    <a:pt x="169" y="121"/>
                    <a:pt x="170" y="118"/>
                    <a:pt x="169" y="114"/>
                  </a:cubicBezTo>
                  <a:cubicBezTo>
                    <a:pt x="165" y="114"/>
                    <a:pt x="162" y="118"/>
                    <a:pt x="165" y="120"/>
                  </a:cubicBezTo>
                  <a:close/>
                  <a:moveTo>
                    <a:pt x="174" y="126"/>
                  </a:moveTo>
                  <a:cubicBezTo>
                    <a:pt x="174" y="126"/>
                    <a:pt x="174" y="126"/>
                    <a:pt x="174" y="126"/>
                  </a:cubicBezTo>
                  <a:cubicBezTo>
                    <a:pt x="177" y="130"/>
                    <a:pt x="187" y="118"/>
                    <a:pt x="179" y="116"/>
                  </a:cubicBezTo>
                  <a:cubicBezTo>
                    <a:pt x="178" y="119"/>
                    <a:pt x="174" y="121"/>
                    <a:pt x="174" y="126"/>
                  </a:cubicBezTo>
                  <a:close/>
                  <a:moveTo>
                    <a:pt x="141" y="136"/>
                  </a:moveTo>
                  <a:cubicBezTo>
                    <a:pt x="141" y="136"/>
                    <a:pt x="141" y="136"/>
                    <a:pt x="141" y="136"/>
                  </a:cubicBezTo>
                  <a:cubicBezTo>
                    <a:pt x="147" y="133"/>
                    <a:pt x="153" y="130"/>
                    <a:pt x="157" y="125"/>
                  </a:cubicBezTo>
                  <a:cubicBezTo>
                    <a:pt x="150" y="127"/>
                    <a:pt x="146" y="132"/>
                    <a:pt x="141" y="136"/>
                  </a:cubicBezTo>
                  <a:close/>
                  <a:moveTo>
                    <a:pt x="154" y="153"/>
                  </a:moveTo>
                  <a:cubicBezTo>
                    <a:pt x="154" y="153"/>
                    <a:pt x="154" y="153"/>
                    <a:pt x="154" y="153"/>
                  </a:cubicBezTo>
                  <a:cubicBezTo>
                    <a:pt x="164" y="151"/>
                    <a:pt x="166" y="130"/>
                    <a:pt x="163" y="126"/>
                  </a:cubicBezTo>
                  <a:cubicBezTo>
                    <a:pt x="158" y="132"/>
                    <a:pt x="155" y="141"/>
                    <a:pt x="154" y="153"/>
                  </a:cubicBezTo>
                  <a:close/>
                  <a:moveTo>
                    <a:pt x="150" y="150"/>
                  </a:moveTo>
                  <a:cubicBezTo>
                    <a:pt x="150" y="150"/>
                    <a:pt x="150" y="150"/>
                    <a:pt x="150" y="150"/>
                  </a:cubicBezTo>
                  <a:cubicBezTo>
                    <a:pt x="150" y="146"/>
                    <a:pt x="158" y="137"/>
                    <a:pt x="151" y="136"/>
                  </a:cubicBezTo>
                  <a:cubicBezTo>
                    <a:pt x="153" y="142"/>
                    <a:pt x="145" y="145"/>
                    <a:pt x="150" y="150"/>
                  </a:cubicBezTo>
                  <a:close/>
                  <a:moveTo>
                    <a:pt x="132" y="185"/>
                  </a:moveTo>
                  <a:cubicBezTo>
                    <a:pt x="132" y="185"/>
                    <a:pt x="132" y="185"/>
                    <a:pt x="132" y="185"/>
                  </a:cubicBezTo>
                  <a:cubicBezTo>
                    <a:pt x="142" y="182"/>
                    <a:pt x="142" y="167"/>
                    <a:pt x="144" y="155"/>
                  </a:cubicBezTo>
                  <a:cubicBezTo>
                    <a:pt x="145" y="149"/>
                    <a:pt x="150" y="141"/>
                    <a:pt x="146" y="139"/>
                  </a:cubicBezTo>
                  <a:cubicBezTo>
                    <a:pt x="138" y="151"/>
                    <a:pt x="136" y="169"/>
                    <a:pt x="132" y="185"/>
                  </a:cubicBezTo>
                  <a:close/>
                  <a:moveTo>
                    <a:pt x="103" y="191"/>
                  </a:moveTo>
                  <a:cubicBezTo>
                    <a:pt x="103" y="191"/>
                    <a:pt x="103" y="191"/>
                    <a:pt x="103" y="191"/>
                  </a:cubicBezTo>
                  <a:cubicBezTo>
                    <a:pt x="106" y="179"/>
                    <a:pt x="117" y="170"/>
                    <a:pt x="115" y="158"/>
                  </a:cubicBezTo>
                  <a:cubicBezTo>
                    <a:pt x="118" y="158"/>
                    <a:pt x="128" y="150"/>
                    <a:pt x="122" y="150"/>
                  </a:cubicBezTo>
                  <a:cubicBezTo>
                    <a:pt x="112" y="158"/>
                    <a:pt x="100" y="174"/>
                    <a:pt x="103" y="191"/>
                  </a:cubicBezTo>
                  <a:close/>
                  <a:moveTo>
                    <a:pt x="146" y="166"/>
                  </a:moveTo>
                  <a:cubicBezTo>
                    <a:pt x="146" y="166"/>
                    <a:pt x="146" y="166"/>
                    <a:pt x="146" y="166"/>
                  </a:cubicBezTo>
                  <a:cubicBezTo>
                    <a:pt x="150" y="165"/>
                    <a:pt x="150" y="153"/>
                    <a:pt x="149" y="151"/>
                  </a:cubicBezTo>
                  <a:cubicBezTo>
                    <a:pt x="147" y="155"/>
                    <a:pt x="145" y="159"/>
                    <a:pt x="146" y="166"/>
                  </a:cubicBezTo>
                  <a:close/>
                  <a:moveTo>
                    <a:pt x="118" y="173"/>
                  </a:moveTo>
                  <a:cubicBezTo>
                    <a:pt x="118" y="173"/>
                    <a:pt x="118" y="173"/>
                    <a:pt x="118" y="173"/>
                  </a:cubicBezTo>
                  <a:cubicBezTo>
                    <a:pt x="125" y="172"/>
                    <a:pt x="128" y="159"/>
                    <a:pt x="126" y="154"/>
                  </a:cubicBezTo>
                  <a:cubicBezTo>
                    <a:pt x="121" y="157"/>
                    <a:pt x="118" y="164"/>
                    <a:pt x="118" y="173"/>
                  </a:cubicBezTo>
                  <a:close/>
                  <a:moveTo>
                    <a:pt x="97" y="182"/>
                  </a:moveTo>
                  <a:cubicBezTo>
                    <a:pt x="97" y="182"/>
                    <a:pt x="97" y="182"/>
                    <a:pt x="97" y="182"/>
                  </a:cubicBezTo>
                  <a:cubicBezTo>
                    <a:pt x="98" y="181"/>
                    <a:pt x="101" y="175"/>
                    <a:pt x="97" y="175"/>
                  </a:cubicBezTo>
                  <a:cubicBezTo>
                    <a:pt x="96" y="175"/>
                    <a:pt x="94" y="182"/>
                    <a:pt x="97" y="182"/>
                  </a:cubicBezTo>
                  <a:close/>
                  <a:moveTo>
                    <a:pt x="106" y="200"/>
                  </a:moveTo>
                  <a:cubicBezTo>
                    <a:pt x="106" y="200"/>
                    <a:pt x="106" y="200"/>
                    <a:pt x="106" y="200"/>
                  </a:cubicBezTo>
                  <a:cubicBezTo>
                    <a:pt x="107" y="192"/>
                    <a:pt x="116" y="185"/>
                    <a:pt x="112" y="177"/>
                  </a:cubicBezTo>
                  <a:cubicBezTo>
                    <a:pt x="108" y="182"/>
                    <a:pt x="103" y="193"/>
                    <a:pt x="106" y="200"/>
                  </a:cubicBezTo>
                  <a:close/>
                  <a:moveTo>
                    <a:pt x="132" y="213"/>
                  </a:moveTo>
                  <a:cubicBezTo>
                    <a:pt x="132" y="213"/>
                    <a:pt x="132" y="213"/>
                    <a:pt x="132" y="213"/>
                  </a:cubicBezTo>
                  <a:cubicBezTo>
                    <a:pt x="133" y="212"/>
                    <a:pt x="136" y="207"/>
                    <a:pt x="132" y="207"/>
                  </a:cubicBezTo>
                  <a:cubicBezTo>
                    <a:pt x="134" y="210"/>
                    <a:pt x="128" y="212"/>
                    <a:pt x="132" y="213"/>
                  </a:cubicBezTo>
                  <a:close/>
                  <a:moveTo>
                    <a:pt x="112" y="226"/>
                  </a:moveTo>
                  <a:cubicBezTo>
                    <a:pt x="112" y="226"/>
                    <a:pt x="112" y="226"/>
                    <a:pt x="112" y="226"/>
                  </a:cubicBezTo>
                  <a:cubicBezTo>
                    <a:pt x="114" y="221"/>
                    <a:pt x="112" y="209"/>
                    <a:pt x="106" y="208"/>
                  </a:cubicBezTo>
                  <a:cubicBezTo>
                    <a:pt x="104" y="213"/>
                    <a:pt x="107" y="223"/>
                    <a:pt x="112" y="226"/>
                  </a:cubicBezTo>
                  <a:close/>
                  <a:moveTo>
                    <a:pt x="131" y="233"/>
                  </a:moveTo>
                  <a:cubicBezTo>
                    <a:pt x="131" y="233"/>
                    <a:pt x="131" y="233"/>
                    <a:pt x="131" y="233"/>
                  </a:cubicBezTo>
                  <a:cubicBezTo>
                    <a:pt x="134" y="225"/>
                    <a:pt x="142" y="222"/>
                    <a:pt x="141" y="210"/>
                  </a:cubicBezTo>
                  <a:cubicBezTo>
                    <a:pt x="129" y="210"/>
                    <a:pt x="129" y="226"/>
                    <a:pt x="131" y="233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75B092E8-932D-DF4E-8621-5AA1C0CFF713}"/>
              </a:ext>
            </a:extLst>
          </p:cNvPr>
          <p:cNvGrpSpPr/>
          <p:nvPr/>
        </p:nvGrpSpPr>
        <p:grpSpPr>
          <a:xfrm>
            <a:off x="6487882" y="1895525"/>
            <a:ext cx="915536" cy="800549"/>
            <a:chOff x="8993744" y="3238500"/>
            <a:chExt cx="1101684" cy="1092200"/>
          </a:xfrm>
        </p:grpSpPr>
        <p:sp>
          <p:nvSpPr>
            <p:cNvPr id="166" name="任意多边形 4">
              <a:extLst>
                <a:ext uri="{FF2B5EF4-FFF2-40B4-BE49-F238E27FC236}">
                  <a16:creationId xmlns:a16="http://schemas.microsoft.com/office/drawing/2014/main" id="{F9E887B6-482B-F647-99C4-1BCCCAECE48F}"/>
                </a:ext>
              </a:extLst>
            </p:cNvPr>
            <p:cNvSpPr/>
            <p:nvPr/>
          </p:nvSpPr>
          <p:spPr>
            <a:xfrm>
              <a:off x="8993744" y="3238500"/>
              <a:ext cx="1101684" cy="1092200"/>
            </a:xfrm>
            <a:custGeom>
              <a:avLst/>
              <a:gdLst>
                <a:gd name="connsiteX0" fmla="*/ 112645 w 988840"/>
                <a:gd name="connsiteY0" fmla="*/ 154380 h 980327"/>
                <a:gd name="connsiteX1" fmla="*/ 348865 w 988840"/>
                <a:gd name="connsiteY1" fmla="*/ 9600 h 980327"/>
                <a:gd name="connsiteX2" fmla="*/ 668905 w 988840"/>
                <a:gd name="connsiteY2" fmla="*/ 32460 h 980327"/>
                <a:gd name="connsiteX3" fmla="*/ 874645 w 988840"/>
                <a:gd name="connsiteY3" fmla="*/ 184860 h 980327"/>
                <a:gd name="connsiteX4" fmla="*/ 958465 w 988840"/>
                <a:gd name="connsiteY4" fmla="*/ 382980 h 980327"/>
                <a:gd name="connsiteX5" fmla="*/ 981325 w 988840"/>
                <a:gd name="connsiteY5" fmla="*/ 626820 h 980327"/>
                <a:gd name="connsiteX6" fmla="*/ 836545 w 988840"/>
                <a:gd name="connsiteY6" fmla="*/ 878280 h 980327"/>
                <a:gd name="connsiteX7" fmla="*/ 516505 w 988840"/>
                <a:gd name="connsiteY7" fmla="*/ 977340 h 980327"/>
                <a:gd name="connsiteX8" fmla="*/ 242185 w 988840"/>
                <a:gd name="connsiteY8" fmla="*/ 939240 h 980327"/>
                <a:gd name="connsiteX9" fmla="*/ 82165 w 988840"/>
                <a:gd name="connsiteY9" fmla="*/ 786840 h 980327"/>
                <a:gd name="connsiteX10" fmla="*/ 13585 w 988840"/>
                <a:gd name="connsiteY10" fmla="*/ 558240 h 980327"/>
                <a:gd name="connsiteX11" fmla="*/ 5965 w 988840"/>
                <a:gd name="connsiteY11" fmla="*/ 306780 h 980327"/>
                <a:gd name="connsiteX12" fmla="*/ 112645 w 988840"/>
                <a:gd name="connsiteY12" fmla="*/ 154380 h 98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88840" h="980327">
                  <a:moveTo>
                    <a:pt x="112645" y="154380"/>
                  </a:moveTo>
                  <a:cubicBezTo>
                    <a:pt x="169795" y="104850"/>
                    <a:pt x="256155" y="29920"/>
                    <a:pt x="348865" y="9600"/>
                  </a:cubicBezTo>
                  <a:cubicBezTo>
                    <a:pt x="441575" y="-10720"/>
                    <a:pt x="581275" y="3250"/>
                    <a:pt x="668905" y="32460"/>
                  </a:cubicBezTo>
                  <a:cubicBezTo>
                    <a:pt x="756535" y="61670"/>
                    <a:pt x="826385" y="126440"/>
                    <a:pt x="874645" y="184860"/>
                  </a:cubicBezTo>
                  <a:cubicBezTo>
                    <a:pt x="922905" y="243280"/>
                    <a:pt x="940685" y="309320"/>
                    <a:pt x="958465" y="382980"/>
                  </a:cubicBezTo>
                  <a:cubicBezTo>
                    <a:pt x="976245" y="456640"/>
                    <a:pt x="1001645" y="544270"/>
                    <a:pt x="981325" y="626820"/>
                  </a:cubicBezTo>
                  <a:cubicBezTo>
                    <a:pt x="961005" y="709370"/>
                    <a:pt x="914015" y="819860"/>
                    <a:pt x="836545" y="878280"/>
                  </a:cubicBezTo>
                  <a:cubicBezTo>
                    <a:pt x="759075" y="936700"/>
                    <a:pt x="615565" y="967180"/>
                    <a:pt x="516505" y="977340"/>
                  </a:cubicBezTo>
                  <a:cubicBezTo>
                    <a:pt x="417445" y="987500"/>
                    <a:pt x="314575" y="970990"/>
                    <a:pt x="242185" y="939240"/>
                  </a:cubicBezTo>
                  <a:cubicBezTo>
                    <a:pt x="169795" y="907490"/>
                    <a:pt x="120265" y="850340"/>
                    <a:pt x="82165" y="786840"/>
                  </a:cubicBezTo>
                  <a:cubicBezTo>
                    <a:pt x="44065" y="723340"/>
                    <a:pt x="26285" y="638250"/>
                    <a:pt x="13585" y="558240"/>
                  </a:cubicBezTo>
                  <a:cubicBezTo>
                    <a:pt x="885" y="478230"/>
                    <a:pt x="-5465" y="374090"/>
                    <a:pt x="5965" y="306780"/>
                  </a:cubicBezTo>
                  <a:cubicBezTo>
                    <a:pt x="17395" y="239470"/>
                    <a:pt x="55495" y="203910"/>
                    <a:pt x="112645" y="154380"/>
                  </a:cubicBez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7" name="Freeform 74">
              <a:extLst>
                <a:ext uri="{FF2B5EF4-FFF2-40B4-BE49-F238E27FC236}">
                  <a16:creationId xmlns:a16="http://schemas.microsoft.com/office/drawing/2014/main" id="{E0B8BA76-CD75-C344-AFA9-02E1B73D86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1285" y="3666363"/>
              <a:ext cx="295188" cy="156839"/>
            </a:xfrm>
            <a:custGeom>
              <a:avLst/>
              <a:gdLst>
                <a:gd name="T0" fmla="*/ 169 w 172"/>
                <a:gd name="T1" fmla="*/ 89 h 91"/>
                <a:gd name="T2" fmla="*/ 3 w 172"/>
                <a:gd name="T3" fmla="*/ 90 h 91"/>
                <a:gd name="T4" fmla="*/ 99 w 172"/>
                <a:gd name="T5" fmla="*/ 5 h 91"/>
                <a:gd name="T6" fmla="*/ 169 w 172"/>
                <a:gd name="T7" fmla="*/ 89 h 91"/>
                <a:gd name="T8" fmla="*/ 143 w 172"/>
                <a:gd name="T9" fmla="*/ 30 h 91"/>
                <a:gd name="T10" fmla="*/ 143 w 172"/>
                <a:gd name="T11" fmla="*/ 30 h 91"/>
                <a:gd name="T12" fmla="*/ 65 w 172"/>
                <a:gd name="T13" fmla="*/ 18 h 91"/>
                <a:gd name="T14" fmla="*/ 47 w 172"/>
                <a:gd name="T15" fmla="*/ 33 h 91"/>
                <a:gd name="T16" fmla="*/ 18 w 172"/>
                <a:gd name="T17" fmla="*/ 86 h 91"/>
                <a:gd name="T18" fmla="*/ 161 w 172"/>
                <a:gd name="T19" fmla="*/ 86 h 91"/>
                <a:gd name="T20" fmla="*/ 143 w 172"/>
                <a:gd name="T21" fmla="*/ 3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2" h="91">
                  <a:moveTo>
                    <a:pt x="169" y="89"/>
                  </a:moveTo>
                  <a:cubicBezTo>
                    <a:pt x="116" y="91"/>
                    <a:pt x="53" y="88"/>
                    <a:pt x="3" y="90"/>
                  </a:cubicBezTo>
                  <a:cubicBezTo>
                    <a:pt x="0" y="40"/>
                    <a:pt x="50" y="0"/>
                    <a:pt x="99" y="5"/>
                  </a:cubicBezTo>
                  <a:cubicBezTo>
                    <a:pt x="141" y="9"/>
                    <a:pt x="172" y="40"/>
                    <a:pt x="169" y="89"/>
                  </a:cubicBezTo>
                  <a:close/>
                  <a:moveTo>
                    <a:pt x="143" y="30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26" y="14"/>
                    <a:pt x="88" y="7"/>
                    <a:pt x="65" y="18"/>
                  </a:cubicBezTo>
                  <a:cubicBezTo>
                    <a:pt x="60" y="20"/>
                    <a:pt x="53" y="28"/>
                    <a:pt x="47" y="33"/>
                  </a:cubicBezTo>
                  <a:cubicBezTo>
                    <a:pt x="33" y="46"/>
                    <a:pt x="17" y="64"/>
                    <a:pt x="18" y="86"/>
                  </a:cubicBezTo>
                  <a:cubicBezTo>
                    <a:pt x="67" y="83"/>
                    <a:pt x="116" y="82"/>
                    <a:pt x="161" y="86"/>
                  </a:cubicBezTo>
                  <a:cubicBezTo>
                    <a:pt x="161" y="65"/>
                    <a:pt x="156" y="42"/>
                    <a:pt x="143" y="30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8" name="Freeform 75">
              <a:extLst>
                <a:ext uri="{FF2B5EF4-FFF2-40B4-BE49-F238E27FC236}">
                  <a16:creationId xmlns:a16="http://schemas.microsoft.com/office/drawing/2014/main" id="{2B90A9C0-64AC-084D-968F-201855C3B4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64010" y="3580293"/>
              <a:ext cx="586551" cy="391459"/>
            </a:xfrm>
            <a:custGeom>
              <a:avLst/>
              <a:gdLst>
                <a:gd name="T0" fmla="*/ 339 w 342"/>
                <a:gd name="T1" fmla="*/ 130 h 227"/>
                <a:gd name="T2" fmla="*/ 285 w 342"/>
                <a:gd name="T3" fmla="*/ 211 h 227"/>
                <a:gd name="T4" fmla="*/ 151 w 342"/>
                <a:gd name="T5" fmla="*/ 223 h 227"/>
                <a:gd name="T6" fmla="*/ 8 w 342"/>
                <a:gd name="T7" fmla="*/ 211 h 227"/>
                <a:gd name="T8" fmla="*/ 42 w 342"/>
                <a:gd name="T9" fmla="*/ 139 h 227"/>
                <a:gd name="T10" fmla="*/ 58 w 342"/>
                <a:gd name="T11" fmla="*/ 94 h 227"/>
                <a:gd name="T12" fmla="*/ 210 w 342"/>
                <a:gd name="T13" fmla="*/ 11 h 227"/>
                <a:gd name="T14" fmla="*/ 303 w 342"/>
                <a:gd name="T15" fmla="*/ 125 h 227"/>
                <a:gd name="T16" fmla="*/ 169 w 342"/>
                <a:gd name="T17" fmla="*/ 21 h 227"/>
                <a:gd name="T18" fmla="*/ 130 w 342"/>
                <a:gd name="T19" fmla="*/ 44 h 227"/>
                <a:gd name="T20" fmla="*/ 98 w 342"/>
                <a:gd name="T21" fmla="*/ 46 h 227"/>
                <a:gd name="T22" fmla="*/ 91 w 342"/>
                <a:gd name="T23" fmla="*/ 52 h 227"/>
                <a:gd name="T24" fmla="*/ 86 w 342"/>
                <a:gd name="T25" fmla="*/ 82 h 227"/>
                <a:gd name="T26" fmla="*/ 67 w 342"/>
                <a:gd name="T27" fmla="*/ 91 h 227"/>
                <a:gd name="T28" fmla="*/ 61 w 342"/>
                <a:gd name="T29" fmla="*/ 100 h 227"/>
                <a:gd name="T30" fmla="*/ 71 w 342"/>
                <a:gd name="T31" fmla="*/ 125 h 227"/>
                <a:gd name="T32" fmla="*/ 45 w 342"/>
                <a:gd name="T33" fmla="*/ 146 h 227"/>
                <a:gd name="T34" fmla="*/ 18 w 342"/>
                <a:gd name="T35" fmla="*/ 205 h 227"/>
                <a:gd name="T36" fmla="*/ 44 w 342"/>
                <a:gd name="T37" fmla="*/ 177 h 227"/>
                <a:gd name="T38" fmla="*/ 91 w 342"/>
                <a:gd name="T39" fmla="*/ 205 h 227"/>
                <a:gd name="T40" fmla="*/ 98 w 342"/>
                <a:gd name="T41" fmla="*/ 205 h 227"/>
                <a:gd name="T42" fmla="*/ 151 w 342"/>
                <a:gd name="T43" fmla="*/ 174 h 227"/>
                <a:gd name="T44" fmla="*/ 216 w 342"/>
                <a:gd name="T45" fmla="*/ 202 h 227"/>
                <a:gd name="T46" fmla="*/ 223 w 342"/>
                <a:gd name="T47" fmla="*/ 202 h 227"/>
                <a:gd name="T48" fmla="*/ 286 w 342"/>
                <a:gd name="T49" fmla="*/ 172 h 227"/>
                <a:gd name="T50" fmla="*/ 328 w 342"/>
                <a:gd name="T51" fmla="*/ 189 h 227"/>
                <a:gd name="T52" fmla="*/ 289 w 342"/>
                <a:gd name="T53" fmla="*/ 133 h 227"/>
                <a:gd name="T54" fmla="*/ 273 w 342"/>
                <a:gd name="T55" fmla="*/ 125 h 227"/>
                <a:gd name="T56" fmla="*/ 279 w 342"/>
                <a:gd name="T57" fmla="*/ 80 h 227"/>
                <a:gd name="T58" fmla="*/ 276 w 342"/>
                <a:gd name="T59" fmla="*/ 73 h 227"/>
                <a:gd name="T60" fmla="*/ 250 w 342"/>
                <a:gd name="T61" fmla="*/ 65 h 227"/>
                <a:gd name="T62" fmla="*/ 237 w 342"/>
                <a:gd name="T63" fmla="*/ 34 h 227"/>
                <a:gd name="T64" fmla="*/ 232 w 342"/>
                <a:gd name="T65" fmla="*/ 29 h 227"/>
                <a:gd name="T66" fmla="*/ 199 w 342"/>
                <a:gd name="T67" fmla="*/ 37 h 227"/>
                <a:gd name="T68" fmla="*/ 175 w 342"/>
                <a:gd name="T69" fmla="*/ 21 h 227"/>
                <a:gd name="T70" fmla="*/ 169 w 342"/>
                <a:gd name="T71" fmla="*/ 21 h 227"/>
                <a:gd name="T72" fmla="*/ 264 w 342"/>
                <a:gd name="T73" fmla="*/ 40 h 227"/>
                <a:gd name="T74" fmla="*/ 264 w 342"/>
                <a:gd name="T75" fmla="*/ 40 h 227"/>
                <a:gd name="T76" fmla="*/ 217 w 342"/>
                <a:gd name="T77" fmla="*/ 210 h 227"/>
                <a:gd name="T78" fmla="*/ 217 w 342"/>
                <a:gd name="T79" fmla="*/ 210 h 227"/>
                <a:gd name="T80" fmla="*/ 140 w 342"/>
                <a:gd name="T81" fmla="*/ 213 h 227"/>
                <a:gd name="T82" fmla="*/ 140 w 342"/>
                <a:gd name="T83" fmla="*/ 213 h 227"/>
                <a:gd name="T84" fmla="*/ 59 w 342"/>
                <a:gd name="T85" fmla="*/ 213 h 227"/>
                <a:gd name="T86" fmla="*/ 100 w 342"/>
                <a:gd name="T87" fmla="*/ 216 h 227"/>
                <a:gd name="T88" fmla="*/ 106 w 342"/>
                <a:gd name="T89" fmla="*/ 217 h 227"/>
                <a:gd name="T90" fmla="*/ 100 w 342"/>
                <a:gd name="T91" fmla="*/ 21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227">
                  <a:moveTo>
                    <a:pt x="303" y="125"/>
                  </a:moveTo>
                  <a:cubicBezTo>
                    <a:pt x="311" y="128"/>
                    <a:pt x="329" y="126"/>
                    <a:pt x="339" y="130"/>
                  </a:cubicBezTo>
                  <a:cubicBezTo>
                    <a:pt x="338" y="162"/>
                    <a:pt x="341" y="180"/>
                    <a:pt x="342" y="204"/>
                  </a:cubicBezTo>
                  <a:cubicBezTo>
                    <a:pt x="324" y="208"/>
                    <a:pt x="305" y="209"/>
                    <a:pt x="285" y="211"/>
                  </a:cubicBezTo>
                  <a:cubicBezTo>
                    <a:pt x="264" y="213"/>
                    <a:pt x="236" y="215"/>
                    <a:pt x="210" y="217"/>
                  </a:cubicBezTo>
                  <a:cubicBezTo>
                    <a:pt x="190" y="219"/>
                    <a:pt x="171" y="222"/>
                    <a:pt x="151" y="223"/>
                  </a:cubicBezTo>
                  <a:cubicBezTo>
                    <a:pt x="107" y="227"/>
                    <a:pt x="57" y="217"/>
                    <a:pt x="17" y="220"/>
                  </a:cubicBezTo>
                  <a:cubicBezTo>
                    <a:pt x="14" y="218"/>
                    <a:pt x="13" y="212"/>
                    <a:pt x="8" y="211"/>
                  </a:cubicBezTo>
                  <a:cubicBezTo>
                    <a:pt x="10" y="192"/>
                    <a:pt x="0" y="165"/>
                    <a:pt x="6" y="142"/>
                  </a:cubicBezTo>
                  <a:cubicBezTo>
                    <a:pt x="15" y="138"/>
                    <a:pt x="33" y="143"/>
                    <a:pt x="42" y="139"/>
                  </a:cubicBezTo>
                  <a:cubicBezTo>
                    <a:pt x="49" y="130"/>
                    <a:pt x="47" y="119"/>
                    <a:pt x="50" y="110"/>
                  </a:cubicBezTo>
                  <a:cubicBezTo>
                    <a:pt x="52" y="105"/>
                    <a:pt x="55" y="99"/>
                    <a:pt x="58" y="94"/>
                  </a:cubicBezTo>
                  <a:cubicBezTo>
                    <a:pt x="69" y="65"/>
                    <a:pt x="81" y="45"/>
                    <a:pt x="109" y="31"/>
                  </a:cubicBezTo>
                  <a:cubicBezTo>
                    <a:pt x="137" y="15"/>
                    <a:pt x="162" y="0"/>
                    <a:pt x="210" y="11"/>
                  </a:cubicBezTo>
                  <a:cubicBezTo>
                    <a:pt x="261" y="22"/>
                    <a:pt x="302" y="50"/>
                    <a:pt x="306" y="110"/>
                  </a:cubicBezTo>
                  <a:cubicBezTo>
                    <a:pt x="306" y="115"/>
                    <a:pt x="308" y="121"/>
                    <a:pt x="303" y="125"/>
                  </a:cubicBezTo>
                  <a:close/>
                  <a:moveTo>
                    <a:pt x="169" y="21"/>
                  </a:moveTo>
                  <a:cubicBezTo>
                    <a:pt x="169" y="21"/>
                    <a:pt x="169" y="21"/>
                    <a:pt x="169" y="21"/>
                  </a:cubicBezTo>
                  <a:cubicBezTo>
                    <a:pt x="156" y="22"/>
                    <a:pt x="142" y="24"/>
                    <a:pt x="128" y="29"/>
                  </a:cubicBezTo>
                  <a:cubicBezTo>
                    <a:pt x="129" y="35"/>
                    <a:pt x="138" y="41"/>
                    <a:pt x="130" y="44"/>
                  </a:cubicBezTo>
                  <a:cubicBezTo>
                    <a:pt x="124" y="44"/>
                    <a:pt x="124" y="37"/>
                    <a:pt x="122" y="32"/>
                  </a:cubicBezTo>
                  <a:cubicBezTo>
                    <a:pt x="112" y="34"/>
                    <a:pt x="105" y="40"/>
                    <a:pt x="98" y="46"/>
                  </a:cubicBezTo>
                  <a:cubicBezTo>
                    <a:pt x="99" y="51"/>
                    <a:pt x="108" y="56"/>
                    <a:pt x="104" y="61"/>
                  </a:cubicBezTo>
                  <a:cubicBezTo>
                    <a:pt x="97" y="61"/>
                    <a:pt x="96" y="53"/>
                    <a:pt x="91" y="52"/>
                  </a:cubicBezTo>
                  <a:cubicBezTo>
                    <a:pt x="85" y="56"/>
                    <a:pt x="81" y="61"/>
                    <a:pt x="79" y="68"/>
                  </a:cubicBezTo>
                  <a:cubicBezTo>
                    <a:pt x="80" y="73"/>
                    <a:pt x="88" y="73"/>
                    <a:pt x="86" y="82"/>
                  </a:cubicBezTo>
                  <a:cubicBezTo>
                    <a:pt x="79" y="83"/>
                    <a:pt x="79" y="76"/>
                    <a:pt x="73" y="76"/>
                  </a:cubicBezTo>
                  <a:cubicBezTo>
                    <a:pt x="71" y="81"/>
                    <a:pt x="67" y="84"/>
                    <a:pt x="67" y="91"/>
                  </a:cubicBezTo>
                  <a:cubicBezTo>
                    <a:pt x="68" y="96"/>
                    <a:pt x="78" y="94"/>
                    <a:pt x="77" y="103"/>
                  </a:cubicBezTo>
                  <a:cubicBezTo>
                    <a:pt x="69" y="104"/>
                    <a:pt x="68" y="99"/>
                    <a:pt x="61" y="100"/>
                  </a:cubicBezTo>
                  <a:cubicBezTo>
                    <a:pt x="60" y="107"/>
                    <a:pt x="55" y="109"/>
                    <a:pt x="56" y="118"/>
                  </a:cubicBezTo>
                  <a:cubicBezTo>
                    <a:pt x="60" y="121"/>
                    <a:pt x="67" y="122"/>
                    <a:pt x="71" y="125"/>
                  </a:cubicBezTo>
                  <a:cubicBezTo>
                    <a:pt x="66" y="132"/>
                    <a:pt x="57" y="125"/>
                    <a:pt x="53" y="127"/>
                  </a:cubicBezTo>
                  <a:cubicBezTo>
                    <a:pt x="53" y="136"/>
                    <a:pt x="50" y="142"/>
                    <a:pt x="45" y="146"/>
                  </a:cubicBezTo>
                  <a:cubicBezTo>
                    <a:pt x="34" y="147"/>
                    <a:pt x="19" y="144"/>
                    <a:pt x="12" y="149"/>
                  </a:cubicBezTo>
                  <a:cubicBezTo>
                    <a:pt x="12" y="171"/>
                    <a:pt x="13" y="190"/>
                    <a:pt x="18" y="205"/>
                  </a:cubicBezTo>
                  <a:cubicBezTo>
                    <a:pt x="25" y="208"/>
                    <a:pt x="36" y="205"/>
                    <a:pt x="44" y="204"/>
                  </a:cubicBezTo>
                  <a:cubicBezTo>
                    <a:pt x="44" y="195"/>
                    <a:pt x="37" y="182"/>
                    <a:pt x="44" y="177"/>
                  </a:cubicBezTo>
                  <a:cubicBezTo>
                    <a:pt x="52" y="180"/>
                    <a:pt x="47" y="197"/>
                    <a:pt x="50" y="205"/>
                  </a:cubicBezTo>
                  <a:cubicBezTo>
                    <a:pt x="59" y="207"/>
                    <a:pt x="78" y="207"/>
                    <a:pt x="91" y="205"/>
                  </a:cubicBezTo>
                  <a:cubicBezTo>
                    <a:pt x="93" y="194"/>
                    <a:pt x="81" y="178"/>
                    <a:pt x="94" y="175"/>
                  </a:cubicBezTo>
                  <a:cubicBezTo>
                    <a:pt x="97" y="183"/>
                    <a:pt x="94" y="198"/>
                    <a:pt x="98" y="205"/>
                  </a:cubicBezTo>
                  <a:cubicBezTo>
                    <a:pt x="116" y="206"/>
                    <a:pt x="129" y="202"/>
                    <a:pt x="146" y="204"/>
                  </a:cubicBezTo>
                  <a:cubicBezTo>
                    <a:pt x="151" y="200"/>
                    <a:pt x="140" y="178"/>
                    <a:pt x="151" y="174"/>
                  </a:cubicBezTo>
                  <a:cubicBezTo>
                    <a:pt x="159" y="179"/>
                    <a:pt x="147" y="197"/>
                    <a:pt x="155" y="204"/>
                  </a:cubicBezTo>
                  <a:cubicBezTo>
                    <a:pt x="179" y="204"/>
                    <a:pt x="196" y="202"/>
                    <a:pt x="216" y="202"/>
                  </a:cubicBezTo>
                  <a:cubicBezTo>
                    <a:pt x="219" y="192"/>
                    <a:pt x="206" y="173"/>
                    <a:pt x="222" y="174"/>
                  </a:cubicBezTo>
                  <a:cubicBezTo>
                    <a:pt x="221" y="184"/>
                    <a:pt x="222" y="194"/>
                    <a:pt x="223" y="202"/>
                  </a:cubicBezTo>
                  <a:cubicBezTo>
                    <a:pt x="243" y="201"/>
                    <a:pt x="264" y="201"/>
                    <a:pt x="282" y="198"/>
                  </a:cubicBezTo>
                  <a:cubicBezTo>
                    <a:pt x="284" y="187"/>
                    <a:pt x="272" y="173"/>
                    <a:pt x="286" y="172"/>
                  </a:cubicBezTo>
                  <a:cubicBezTo>
                    <a:pt x="287" y="180"/>
                    <a:pt x="289" y="188"/>
                    <a:pt x="289" y="196"/>
                  </a:cubicBezTo>
                  <a:cubicBezTo>
                    <a:pt x="304" y="195"/>
                    <a:pt x="316" y="192"/>
                    <a:pt x="328" y="189"/>
                  </a:cubicBezTo>
                  <a:cubicBezTo>
                    <a:pt x="327" y="169"/>
                    <a:pt x="326" y="151"/>
                    <a:pt x="324" y="133"/>
                  </a:cubicBezTo>
                  <a:cubicBezTo>
                    <a:pt x="314" y="127"/>
                    <a:pt x="299" y="135"/>
                    <a:pt x="289" y="133"/>
                  </a:cubicBezTo>
                  <a:cubicBezTo>
                    <a:pt x="289" y="127"/>
                    <a:pt x="289" y="121"/>
                    <a:pt x="289" y="115"/>
                  </a:cubicBezTo>
                  <a:cubicBezTo>
                    <a:pt x="279" y="114"/>
                    <a:pt x="282" y="126"/>
                    <a:pt x="273" y="125"/>
                  </a:cubicBezTo>
                  <a:cubicBezTo>
                    <a:pt x="272" y="116"/>
                    <a:pt x="285" y="113"/>
                    <a:pt x="286" y="104"/>
                  </a:cubicBezTo>
                  <a:cubicBezTo>
                    <a:pt x="288" y="96"/>
                    <a:pt x="284" y="88"/>
                    <a:pt x="279" y="80"/>
                  </a:cubicBezTo>
                  <a:cubicBezTo>
                    <a:pt x="273" y="83"/>
                    <a:pt x="272" y="92"/>
                    <a:pt x="265" y="94"/>
                  </a:cubicBezTo>
                  <a:cubicBezTo>
                    <a:pt x="265" y="83"/>
                    <a:pt x="275" y="82"/>
                    <a:pt x="276" y="73"/>
                  </a:cubicBezTo>
                  <a:cubicBezTo>
                    <a:pt x="271" y="64"/>
                    <a:pt x="267" y="54"/>
                    <a:pt x="258" y="50"/>
                  </a:cubicBezTo>
                  <a:cubicBezTo>
                    <a:pt x="254" y="54"/>
                    <a:pt x="256" y="63"/>
                    <a:pt x="250" y="65"/>
                  </a:cubicBezTo>
                  <a:cubicBezTo>
                    <a:pt x="242" y="59"/>
                    <a:pt x="254" y="51"/>
                    <a:pt x="255" y="44"/>
                  </a:cubicBezTo>
                  <a:cubicBezTo>
                    <a:pt x="248" y="41"/>
                    <a:pt x="246" y="34"/>
                    <a:pt x="237" y="34"/>
                  </a:cubicBezTo>
                  <a:cubicBezTo>
                    <a:pt x="232" y="36"/>
                    <a:pt x="235" y="46"/>
                    <a:pt x="228" y="46"/>
                  </a:cubicBezTo>
                  <a:cubicBezTo>
                    <a:pt x="223" y="39"/>
                    <a:pt x="233" y="37"/>
                    <a:pt x="232" y="29"/>
                  </a:cubicBezTo>
                  <a:cubicBezTo>
                    <a:pt x="222" y="26"/>
                    <a:pt x="213" y="23"/>
                    <a:pt x="201" y="23"/>
                  </a:cubicBezTo>
                  <a:cubicBezTo>
                    <a:pt x="197" y="27"/>
                    <a:pt x="202" y="35"/>
                    <a:pt x="199" y="37"/>
                  </a:cubicBezTo>
                  <a:cubicBezTo>
                    <a:pt x="189" y="37"/>
                    <a:pt x="195" y="28"/>
                    <a:pt x="195" y="21"/>
                  </a:cubicBezTo>
                  <a:cubicBezTo>
                    <a:pt x="188" y="21"/>
                    <a:pt x="181" y="21"/>
                    <a:pt x="175" y="21"/>
                  </a:cubicBezTo>
                  <a:cubicBezTo>
                    <a:pt x="174" y="28"/>
                    <a:pt x="178" y="39"/>
                    <a:pt x="169" y="37"/>
                  </a:cubicBezTo>
                  <a:cubicBezTo>
                    <a:pt x="169" y="32"/>
                    <a:pt x="169" y="27"/>
                    <a:pt x="169" y="21"/>
                  </a:cubicBezTo>
                  <a:close/>
                  <a:moveTo>
                    <a:pt x="264" y="40"/>
                  </a:moveTo>
                  <a:cubicBezTo>
                    <a:pt x="264" y="40"/>
                    <a:pt x="264" y="40"/>
                    <a:pt x="264" y="40"/>
                  </a:cubicBezTo>
                  <a:cubicBezTo>
                    <a:pt x="262" y="39"/>
                    <a:pt x="260" y="37"/>
                    <a:pt x="258" y="37"/>
                  </a:cubicBezTo>
                  <a:cubicBezTo>
                    <a:pt x="256" y="40"/>
                    <a:pt x="263" y="43"/>
                    <a:pt x="264" y="40"/>
                  </a:cubicBezTo>
                  <a:close/>
                  <a:moveTo>
                    <a:pt x="217" y="210"/>
                  </a:moveTo>
                  <a:cubicBezTo>
                    <a:pt x="217" y="210"/>
                    <a:pt x="217" y="210"/>
                    <a:pt x="217" y="210"/>
                  </a:cubicBezTo>
                  <a:cubicBezTo>
                    <a:pt x="222" y="210"/>
                    <a:pt x="228" y="210"/>
                    <a:pt x="229" y="207"/>
                  </a:cubicBezTo>
                  <a:cubicBezTo>
                    <a:pt x="225" y="208"/>
                    <a:pt x="216" y="204"/>
                    <a:pt x="217" y="210"/>
                  </a:cubicBezTo>
                  <a:close/>
                  <a:moveTo>
                    <a:pt x="140" y="213"/>
                  </a:moveTo>
                  <a:cubicBezTo>
                    <a:pt x="140" y="213"/>
                    <a:pt x="140" y="213"/>
                    <a:pt x="140" y="213"/>
                  </a:cubicBezTo>
                  <a:cubicBezTo>
                    <a:pt x="149" y="213"/>
                    <a:pt x="159" y="213"/>
                    <a:pt x="164" y="210"/>
                  </a:cubicBezTo>
                  <a:cubicBezTo>
                    <a:pt x="156" y="208"/>
                    <a:pt x="146" y="207"/>
                    <a:pt x="140" y="213"/>
                  </a:cubicBezTo>
                  <a:close/>
                  <a:moveTo>
                    <a:pt x="59" y="213"/>
                  </a:moveTo>
                  <a:cubicBezTo>
                    <a:pt x="59" y="213"/>
                    <a:pt x="59" y="213"/>
                    <a:pt x="59" y="213"/>
                  </a:cubicBezTo>
                  <a:cubicBezTo>
                    <a:pt x="44" y="212"/>
                    <a:pt x="66" y="213"/>
                    <a:pt x="59" y="213"/>
                  </a:cubicBezTo>
                  <a:close/>
                  <a:moveTo>
                    <a:pt x="100" y="216"/>
                  </a:moveTo>
                  <a:cubicBezTo>
                    <a:pt x="100" y="216"/>
                    <a:pt x="100" y="216"/>
                    <a:pt x="100" y="216"/>
                  </a:cubicBezTo>
                  <a:cubicBezTo>
                    <a:pt x="90" y="217"/>
                    <a:pt x="100" y="217"/>
                    <a:pt x="106" y="217"/>
                  </a:cubicBezTo>
                  <a:cubicBezTo>
                    <a:pt x="109" y="217"/>
                    <a:pt x="116" y="222"/>
                    <a:pt x="119" y="216"/>
                  </a:cubicBezTo>
                  <a:cubicBezTo>
                    <a:pt x="111" y="216"/>
                    <a:pt x="104" y="215"/>
                    <a:pt x="100" y="216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DAC610BE-BC74-114D-8ECC-EBAFFB0008A7}"/>
              </a:ext>
            </a:extLst>
          </p:cNvPr>
          <p:cNvGrpSpPr/>
          <p:nvPr/>
        </p:nvGrpSpPr>
        <p:grpSpPr>
          <a:xfrm>
            <a:off x="2168723" y="2878494"/>
            <a:ext cx="1863154" cy="843914"/>
            <a:chOff x="7856661" y="2332034"/>
            <a:chExt cx="2241974" cy="1151365"/>
          </a:xfrm>
        </p:grpSpPr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F5F14AD6-ECD7-0743-B912-0D96B459CDB2}"/>
                </a:ext>
              </a:extLst>
            </p:cNvPr>
            <p:cNvSpPr/>
            <p:nvPr/>
          </p:nvSpPr>
          <p:spPr>
            <a:xfrm>
              <a:off x="7856661" y="2827035"/>
              <a:ext cx="2241974" cy="6563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>
                  <a:solidFill>
                    <a:srgbClr val="3C3C3B"/>
                  </a:solidFill>
                  <a:cs typeface="+mn-ea"/>
                  <a:sym typeface="+mn-lt"/>
                </a:rPr>
                <a:t>容器编排</a:t>
              </a:r>
              <a:endParaRPr lang="en-US" altLang="zh-CN" sz="1100" dirty="0">
                <a:solidFill>
                  <a:srgbClr val="3C3C3B"/>
                </a:solidFill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rgbClr val="3C3C3B"/>
                  </a:solidFill>
                  <a:cs typeface="+mn-ea"/>
                  <a:sym typeface="+mn-lt"/>
                </a:rPr>
                <a:t>Kubernetes</a:t>
              </a:r>
              <a:r>
                <a:rPr lang="zh-CN" altLang="en-US" sz="1100" dirty="0">
                  <a:solidFill>
                    <a:srgbClr val="3C3C3B"/>
                  </a:solidFill>
                  <a:cs typeface="+mn-ea"/>
                  <a:sym typeface="+mn-lt"/>
                </a:rPr>
                <a:t>特性</a:t>
              </a:r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C7CDEA9E-60BD-E343-99E5-260F474424FD}"/>
                </a:ext>
              </a:extLst>
            </p:cNvPr>
            <p:cNvSpPr/>
            <p:nvPr/>
          </p:nvSpPr>
          <p:spPr>
            <a:xfrm>
              <a:off x="7997635" y="2332034"/>
              <a:ext cx="1942172" cy="37922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b="1" dirty="0">
                  <a:solidFill>
                    <a:srgbClr val="3C3C3B"/>
                  </a:solidFill>
                  <a:cs typeface="+mn-ea"/>
                  <a:sym typeface="+mn-lt"/>
                </a:rPr>
                <a:t>Kubernetes</a:t>
              </a:r>
              <a:r>
                <a:rPr lang="zh-CN" altLang="en-US" sz="1100" b="1" dirty="0">
                  <a:solidFill>
                    <a:srgbClr val="3C3C3B"/>
                  </a:solidFill>
                  <a:cs typeface="+mn-ea"/>
                  <a:sym typeface="+mn-lt"/>
                </a:rPr>
                <a:t>基础知识</a:t>
              </a:r>
            </a:p>
          </p:txBody>
        </p:sp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9B45B412-3527-2345-9120-61979007565F}"/>
              </a:ext>
            </a:extLst>
          </p:cNvPr>
          <p:cNvGrpSpPr/>
          <p:nvPr/>
        </p:nvGrpSpPr>
        <p:grpSpPr>
          <a:xfrm>
            <a:off x="4103481" y="2878494"/>
            <a:ext cx="1863154" cy="807494"/>
            <a:chOff x="7856661" y="2332034"/>
            <a:chExt cx="2241974" cy="1101677"/>
          </a:xfrm>
        </p:grpSpPr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DB10ABB1-AE8B-1F40-B408-2BC5F7324EAA}"/>
                </a:ext>
              </a:extLst>
            </p:cNvPr>
            <p:cNvSpPr/>
            <p:nvPr/>
          </p:nvSpPr>
          <p:spPr>
            <a:xfrm>
              <a:off x="7856661" y="2827035"/>
              <a:ext cx="2241974" cy="60667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solidFill>
                    <a:srgbClr val="3C3C3B"/>
                  </a:solidFill>
                  <a:cs typeface="+mn-ea"/>
                  <a:sym typeface="+mn-lt"/>
                </a:rPr>
                <a:t>单</a:t>
              </a:r>
              <a:r>
                <a:rPr lang="en-US" altLang="zh-CN" sz="1000" dirty="0">
                  <a:solidFill>
                    <a:srgbClr val="3C3C3B"/>
                  </a:solidFill>
                  <a:cs typeface="+mn-ea"/>
                  <a:sym typeface="+mn-lt"/>
                </a:rPr>
                <a:t>Master</a:t>
              </a:r>
              <a:r>
                <a:rPr lang="zh-CN" altLang="en-US" sz="1000" dirty="0">
                  <a:solidFill>
                    <a:srgbClr val="3C3C3B"/>
                  </a:solidFill>
                  <a:cs typeface="+mn-ea"/>
                  <a:sym typeface="+mn-lt"/>
                </a:rPr>
                <a:t>集群</a:t>
              </a:r>
              <a:endParaRPr lang="en-US" altLang="zh-CN" sz="1000" dirty="0">
                <a:solidFill>
                  <a:srgbClr val="3C3C3B"/>
                </a:solidFill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solidFill>
                    <a:srgbClr val="3C3C3B"/>
                  </a:solidFill>
                  <a:cs typeface="+mn-ea"/>
                  <a:sym typeface="+mn-lt"/>
                </a:rPr>
                <a:t>概念和术语</a:t>
              </a:r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46A4C93F-51BE-6C49-9563-0FC088A4E438}"/>
                </a:ext>
              </a:extLst>
            </p:cNvPr>
            <p:cNvSpPr/>
            <p:nvPr/>
          </p:nvSpPr>
          <p:spPr>
            <a:xfrm>
              <a:off x="7997635" y="2332034"/>
              <a:ext cx="1942172" cy="37922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b="1" dirty="0">
                  <a:solidFill>
                    <a:srgbClr val="3C3C3B"/>
                  </a:solidFill>
                  <a:cs typeface="+mn-ea"/>
                  <a:sym typeface="+mn-lt"/>
                </a:rPr>
                <a:t>Kubernetes</a:t>
              </a:r>
              <a:r>
                <a:rPr lang="zh-CN" altLang="en-US" sz="1100" b="1" dirty="0">
                  <a:solidFill>
                    <a:srgbClr val="3C3C3B"/>
                  </a:solidFill>
                  <a:cs typeface="+mn-ea"/>
                  <a:sym typeface="+mn-lt"/>
                </a:rPr>
                <a:t>架构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ECB87220-1E49-5842-8A27-AC2AEE71B81F}"/>
              </a:ext>
            </a:extLst>
          </p:cNvPr>
          <p:cNvGrpSpPr/>
          <p:nvPr/>
        </p:nvGrpSpPr>
        <p:grpSpPr>
          <a:xfrm>
            <a:off x="6014073" y="2878494"/>
            <a:ext cx="1863154" cy="762930"/>
            <a:chOff x="7856661" y="2332034"/>
            <a:chExt cx="2241974" cy="104087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4477CA8-9960-214B-9C60-D0FEA1808211}"/>
                </a:ext>
              </a:extLst>
            </p:cNvPr>
            <p:cNvSpPr/>
            <p:nvPr/>
          </p:nvSpPr>
          <p:spPr>
            <a:xfrm>
              <a:off x="7856661" y="2827035"/>
              <a:ext cx="2241974" cy="54587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000" dirty="0"/>
                <a:t>使用</a:t>
              </a:r>
              <a:r>
                <a:rPr lang="en" altLang="zh-CN" sz="1000" dirty="0" err="1"/>
                <a:t>kubeadm</a:t>
              </a:r>
              <a:r>
                <a:rPr lang="zh-CN" altLang="en-US" sz="1000" dirty="0"/>
                <a:t>安装</a:t>
              </a:r>
              <a:r>
                <a:rPr lang="en" altLang="zh-CN" sz="1000" dirty="0" err="1"/>
                <a:t>kubernetes</a:t>
              </a:r>
              <a:r>
                <a:rPr lang="zh-CN" altLang="en-US" sz="1000" dirty="0"/>
                <a:t>集群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B602D4E-3C08-EB41-AC04-5BBEAEF59604}"/>
                </a:ext>
              </a:extLst>
            </p:cNvPr>
            <p:cNvSpPr/>
            <p:nvPr/>
          </p:nvSpPr>
          <p:spPr>
            <a:xfrm>
              <a:off x="7997635" y="2332034"/>
              <a:ext cx="1942172" cy="37922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b="1" dirty="0">
                  <a:solidFill>
                    <a:srgbClr val="3C3C3B"/>
                  </a:solidFill>
                  <a:cs typeface="+mn-ea"/>
                  <a:sym typeface="+mn-lt"/>
                </a:rPr>
                <a:t>安装和部署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0E4664A-EC0E-8D46-9ED3-97FB1A7F9AFF}"/>
              </a:ext>
            </a:extLst>
          </p:cNvPr>
          <p:cNvGrpSpPr/>
          <p:nvPr/>
        </p:nvGrpSpPr>
        <p:grpSpPr>
          <a:xfrm>
            <a:off x="8525377" y="1895525"/>
            <a:ext cx="915536" cy="800549"/>
            <a:chOff x="8993744" y="3238500"/>
            <a:chExt cx="1101684" cy="1092200"/>
          </a:xfrm>
        </p:grpSpPr>
        <p:sp>
          <p:nvSpPr>
            <p:cNvPr id="54" name="任意多边形 4">
              <a:extLst>
                <a:ext uri="{FF2B5EF4-FFF2-40B4-BE49-F238E27FC236}">
                  <a16:creationId xmlns:a16="http://schemas.microsoft.com/office/drawing/2014/main" id="{6495196D-6E95-4445-8C8D-0F4121CB64A5}"/>
                </a:ext>
              </a:extLst>
            </p:cNvPr>
            <p:cNvSpPr/>
            <p:nvPr/>
          </p:nvSpPr>
          <p:spPr>
            <a:xfrm>
              <a:off x="8993744" y="3238500"/>
              <a:ext cx="1101684" cy="1092200"/>
            </a:xfrm>
            <a:custGeom>
              <a:avLst/>
              <a:gdLst>
                <a:gd name="connsiteX0" fmla="*/ 112645 w 988840"/>
                <a:gd name="connsiteY0" fmla="*/ 154380 h 980327"/>
                <a:gd name="connsiteX1" fmla="*/ 348865 w 988840"/>
                <a:gd name="connsiteY1" fmla="*/ 9600 h 980327"/>
                <a:gd name="connsiteX2" fmla="*/ 668905 w 988840"/>
                <a:gd name="connsiteY2" fmla="*/ 32460 h 980327"/>
                <a:gd name="connsiteX3" fmla="*/ 874645 w 988840"/>
                <a:gd name="connsiteY3" fmla="*/ 184860 h 980327"/>
                <a:gd name="connsiteX4" fmla="*/ 958465 w 988840"/>
                <a:gd name="connsiteY4" fmla="*/ 382980 h 980327"/>
                <a:gd name="connsiteX5" fmla="*/ 981325 w 988840"/>
                <a:gd name="connsiteY5" fmla="*/ 626820 h 980327"/>
                <a:gd name="connsiteX6" fmla="*/ 836545 w 988840"/>
                <a:gd name="connsiteY6" fmla="*/ 878280 h 980327"/>
                <a:gd name="connsiteX7" fmla="*/ 516505 w 988840"/>
                <a:gd name="connsiteY7" fmla="*/ 977340 h 980327"/>
                <a:gd name="connsiteX8" fmla="*/ 242185 w 988840"/>
                <a:gd name="connsiteY8" fmla="*/ 939240 h 980327"/>
                <a:gd name="connsiteX9" fmla="*/ 82165 w 988840"/>
                <a:gd name="connsiteY9" fmla="*/ 786840 h 980327"/>
                <a:gd name="connsiteX10" fmla="*/ 13585 w 988840"/>
                <a:gd name="connsiteY10" fmla="*/ 558240 h 980327"/>
                <a:gd name="connsiteX11" fmla="*/ 5965 w 988840"/>
                <a:gd name="connsiteY11" fmla="*/ 306780 h 980327"/>
                <a:gd name="connsiteX12" fmla="*/ 112645 w 988840"/>
                <a:gd name="connsiteY12" fmla="*/ 154380 h 98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88840" h="980327">
                  <a:moveTo>
                    <a:pt x="112645" y="154380"/>
                  </a:moveTo>
                  <a:cubicBezTo>
                    <a:pt x="169795" y="104850"/>
                    <a:pt x="256155" y="29920"/>
                    <a:pt x="348865" y="9600"/>
                  </a:cubicBezTo>
                  <a:cubicBezTo>
                    <a:pt x="441575" y="-10720"/>
                    <a:pt x="581275" y="3250"/>
                    <a:pt x="668905" y="32460"/>
                  </a:cubicBezTo>
                  <a:cubicBezTo>
                    <a:pt x="756535" y="61670"/>
                    <a:pt x="826385" y="126440"/>
                    <a:pt x="874645" y="184860"/>
                  </a:cubicBezTo>
                  <a:cubicBezTo>
                    <a:pt x="922905" y="243280"/>
                    <a:pt x="940685" y="309320"/>
                    <a:pt x="958465" y="382980"/>
                  </a:cubicBezTo>
                  <a:cubicBezTo>
                    <a:pt x="976245" y="456640"/>
                    <a:pt x="1001645" y="544270"/>
                    <a:pt x="981325" y="626820"/>
                  </a:cubicBezTo>
                  <a:cubicBezTo>
                    <a:pt x="961005" y="709370"/>
                    <a:pt x="914015" y="819860"/>
                    <a:pt x="836545" y="878280"/>
                  </a:cubicBezTo>
                  <a:cubicBezTo>
                    <a:pt x="759075" y="936700"/>
                    <a:pt x="615565" y="967180"/>
                    <a:pt x="516505" y="977340"/>
                  </a:cubicBezTo>
                  <a:cubicBezTo>
                    <a:pt x="417445" y="987500"/>
                    <a:pt x="314575" y="970990"/>
                    <a:pt x="242185" y="939240"/>
                  </a:cubicBezTo>
                  <a:cubicBezTo>
                    <a:pt x="169795" y="907490"/>
                    <a:pt x="120265" y="850340"/>
                    <a:pt x="82165" y="786840"/>
                  </a:cubicBezTo>
                  <a:cubicBezTo>
                    <a:pt x="44065" y="723340"/>
                    <a:pt x="26285" y="638250"/>
                    <a:pt x="13585" y="558240"/>
                  </a:cubicBezTo>
                  <a:cubicBezTo>
                    <a:pt x="885" y="478230"/>
                    <a:pt x="-5465" y="374090"/>
                    <a:pt x="5965" y="306780"/>
                  </a:cubicBezTo>
                  <a:cubicBezTo>
                    <a:pt x="17395" y="239470"/>
                    <a:pt x="55495" y="203910"/>
                    <a:pt x="112645" y="154380"/>
                  </a:cubicBez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" name="Freeform 74">
              <a:extLst>
                <a:ext uri="{FF2B5EF4-FFF2-40B4-BE49-F238E27FC236}">
                  <a16:creationId xmlns:a16="http://schemas.microsoft.com/office/drawing/2014/main" id="{83A6E58A-4476-6C49-AA4D-A86D834B3C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1285" y="3666363"/>
              <a:ext cx="295188" cy="156839"/>
            </a:xfrm>
            <a:custGeom>
              <a:avLst/>
              <a:gdLst>
                <a:gd name="T0" fmla="*/ 169 w 172"/>
                <a:gd name="T1" fmla="*/ 89 h 91"/>
                <a:gd name="T2" fmla="*/ 3 w 172"/>
                <a:gd name="T3" fmla="*/ 90 h 91"/>
                <a:gd name="T4" fmla="*/ 99 w 172"/>
                <a:gd name="T5" fmla="*/ 5 h 91"/>
                <a:gd name="T6" fmla="*/ 169 w 172"/>
                <a:gd name="T7" fmla="*/ 89 h 91"/>
                <a:gd name="T8" fmla="*/ 143 w 172"/>
                <a:gd name="T9" fmla="*/ 30 h 91"/>
                <a:gd name="T10" fmla="*/ 143 w 172"/>
                <a:gd name="T11" fmla="*/ 30 h 91"/>
                <a:gd name="T12" fmla="*/ 65 w 172"/>
                <a:gd name="T13" fmla="*/ 18 h 91"/>
                <a:gd name="T14" fmla="*/ 47 w 172"/>
                <a:gd name="T15" fmla="*/ 33 h 91"/>
                <a:gd name="T16" fmla="*/ 18 w 172"/>
                <a:gd name="T17" fmla="*/ 86 h 91"/>
                <a:gd name="T18" fmla="*/ 161 w 172"/>
                <a:gd name="T19" fmla="*/ 86 h 91"/>
                <a:gd name="T20" fmla="*/ 143 w 172"/>
                <a:gd name="T21" fmla="*/ 3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2" h="91">
                  <a:moveTo>
                    <a:pt x="169" y="89"/>
                  </a:moveTo>
                  <a:cubicBezTo>
                    <a:pt x="116" y="91"/>
                    <a:pt x="53" y="88"/>
                    <a:pt x="3" y="90"/>
                  </a:cubicBezTo>
                  <a:cubicBezTo>
                    <a:pt x="0" y="40"/>
                    <a:pt x="50" y="0"/>
                    <a:pt x="99" y="5"/>
                  </a:cubicBezTo>
                  <a:cubicBezTo>
                    <a:pt x="141" y="9"/>
                    <a:pt x="172" y="40"/>
                    <a:pt x="169" y="89"/>
                  </a:cubicBezTo>
                  <a:close/>
                  <a:moveTo>
                    <a:pt x="143" y="30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26" y="14"/>
                    <a:pt x="88" y="7"/>
                    <a:pt x="65" y="18"/>
                  </a:cubicBezTo>
                  <a:cubicBezTo>
                    <a:pt x="60" y="20"/>
                    <a:pt x="53" y="28"/>
                    <a:pt x="47" y="33"/>
                  </a:cubicBezTo>
                  <a:cubicBezTo>
                    <a:pt x="33" y="46"/>
                    <a:pt x="17" y="64"/>
                    <a:pt x="18" y="86"/>
                  </a:cubicBezTo>
                  <a:cubicBezTo>
                    <a:pt x="67" y="83"/>
                    <a:pt x="116" y="82"/>
                    <a:pt x="161" y="86"/>
                  </a:cubicBezTo>
                  <a:cubicBezTo>
                    <a:pt x="161" y="65"/>
                    <a:pt x="156" y="42"/>
                    <a:pt x="143" y="30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" name="Freeform 75">
              <a:extLst>
                <a:ext uri="{FF2B5EF4-FFF2-40B4-BE49-F238E27FC236}">
                  <a16:creationId xmlns:a16="http://schemas.microsoft.com/office/drawing/2014/main" id="{BA0084BA-246E-E749-8BE3-A37E96C829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64010" y="3580293"/>
              <a:ext cx="586551" cy="391459"/>
            </a:xfrm>
            <a:custGeom>
              <a:avLst/>
              <a:gdLst>
                <a:gd name="T0" fmla="*/ 339 w 342"/>
                <a:gd name="T1" fmla="*/ 130 h 227"/>
                <a:gd name="T2" fmla="*/ 285 w 342"/>
                <a:gd name="T3" fmla="*/ 211 h 227"/>
                <a:gd name="T4" fmla="*/ 151 w 342"/>
                <a:gd name="T5" fmla="*/ 223 h 227"/>
                <a:gd name="T6" fmla="*/ 8 w 342"/>
                <a:gd name="T7" fmla="*/ 211 h 227"/>
                <a:gd name="T8" fmla="*/ 42 w 342"/>
                <a:gd name="T9" fmla="*/ 139 h 227"/>
                <a:gd name="T10" fmla="*/ 58 w 342"/>
                <a:gd name="T11" fmla="*/ 94 h 227"/>
                <a:gd name="T12" fmla="*/ 210 w 342"/>
                <a:gd name="T13" fmla="*/ 11 h 227"/>
                <a:gd name="T14" fmla="*/ 303 w 342"/>
                <a:gd name="T15" fmla="*/ 125 h 227"/>
                <a:gd name="T16" fmla="*/ 169 w 342"/>
                <a:gd name="T17" fmla="*/ 21 h 227"/>
                <a:gd name="T18" fmla="*/ 130 w 342"/>
                <a:gd name="T19" fmla="*/ 44 h 227"/>
                <a:gd name="T20" fmla="*/ 98 w 342"/>
                <a:gd name="T21" fmla="*/ 46 h 227"/>
                <a:gd name="T22" fmla="*/ 91 w 342"/>
                <a:gd name="T23" fmla="*/ 52 h 227"/>
                <a:gd name="T24" fmla="*/ 86 w 342"/>
                <a:gd name="T25" fmla="*/ 82 h 227"/>
                <a:gd name="T26" fmla="*/ 67 w 342"/>
                <a:gd name="T27" fmla="*/ 91 h 227"/>
                <a:gd name="T28" fmla="*/ 61 w 342"/>
                <a:gd name="T29" fmla="*/ 100 h 227"/>
                <a:gd name="T30" fmla="*/ 71 w 342"/>
                <a:gd name="T31" fmla="*/ 125 h 227"/>
                <a:gd name="T32" fmla="*/ 45 w 342"/>
                <a:gd name="T33" fmla="*/ 146 h 227"/>
                <a:gd name="T34" fmla="*/ 18 w 342"/>
                <a:gd name="T35" fmla="*/ 205 h 227"/>
                <a:gd name="T36" fmla="*/ 44 w 342"/>
                <a:gd name="T37" fmla="*/ 177 h 227"/>
                <a:gd name="T38" fmla="*/ 91 w 342"/>
                <a:gd name="T39" fmla="*/ 205 h 227"/>
                <a:gd name="T40" fmla="*/ 98 w 342"/>
                <a:gd name="T41" fmla="*/ 205 h 227"/>
                <a:gd name="T42" fmla="*/ 151 w 342"/>
                <a:gd name="T43" fmla="*/ 174 h 227"/>
                <a:gd name="T44" fmla="*/ 216 w 342"/>
                <a:gd name="T45" fmla="*/ 202 h 227"/>
                <a:gd name="T46" fmla="*/ 223 w 342"/>
                <a:gd name="T47" fmla="*/ 202 h 227"/>
                <a:gd name="T48" fmla="*/ 286 w 342"/>
                <a:gd name="T49" fmla="*/ 172 h 227"/>
                <a:gd name="T50" fmla="*/ 328 w 342"/>
                <a:gd name="T51" fmla="*/ 189 h 227"/>
                <a:gd name="T52" fmla="*/ 289 w 342"/>
                <a:gd name="T53" fmla="*/ 133 h 227"/>
                <a:gd name="T54" fmla="*/ 273 w 342"/>
                <a:gd name="T55" fmla="*/ 125 h 227"/>
                <a:gd name="T56" fmla="*/ 279 w 342"/>
                <a:gd name="T57" fmla="*/ 80 h 227"/>
                <a:gd name="T58" fmla="*/ 276 w 342"/>
                <a:gd name="T59" fmla="*/ 73 h 227"/>
                <a:gd name="T60" fmla="*/ 250 w 342"/>
                <a:gd name="T61" fmla="*/ 65 h 227"/>
                <a:gd name="T62" fmla="*/ 237 w 342"/>
                <a:gd name="T63" fmla="*/ 34 h 227"/>
                <a:gd name="T64" fmla="*/ 232 w 342"/>
                <a:gd name="T65" fmla="*/ 29 h 227"/>
                <a:gd name="T66" fmla="*/ 199 w 342"/>
                <a:gd name="T67" fmla="*/ 37 h 227"/>
                <a:gd name="T68" fmla="*/ 175 w 342"/>
                <a:gd name="T69" fmla="*/ 21 h 227"/>
                <a:gd name="T70" fmla="*/ 169 w 342"/>
                <a:gd name="T71" fmla="*/ 21 h 227"/>
                <a:gd name="T72" fmla="*/ 264 w 342"/>
                <a:gd name="T73" fmla="*/ 40 h 227"/>
                <a:gd name="T74" fmla="*/ 264 w 342"/>
                <a:gd name="T75" fmla="*/ 40 h 227"/>
                <a:gd name="T76" fmla="*/ 217 w 342"/>
                <a:gd name="T77" fmla="*/ 210 h 227"/>
                <a:gd name="T78" fmla="*/ 217 w 342"/>
                <a:gd name="T79" fmla="*/ 210 h 227"/>
                <a:gd name="T80" fmla="*/ 140 w 342"/>
                <a:gd name="T81" fmla="*/ 213 h 227"/>
                <a:gd name="T82" fmla="*/ 140 w 342"/>
                <a:gd name="T83" fmla="*/ 213 h 227"/>
                <a:gd name="T84" fmla="*/ 59 w 342"/>
                <a:gd name="T85" fmla="*/ 213 h 227"/>
                <a:gd name="T86" fmla="*/ 100 w 342"/>
                <a:gd name="T87" fmla="*/ 216 h 227"/>
                <a:gd name="T88" fmla="*/ 106 w 342"/>
                <a:gd name="T89" fmla="*/ 217 h 227"/>
                <a:gd name="T90" fmla="*/ 100 w 342"/>
                <a:gd name="T91" fmla="*/ 21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" h="227">
                  <a:moveTo>
                    <a:pt x="303" y="125"/>
                  </a:moveTo>
                  <a:cubicBezTo>
                    <a:pt x="311" y="128"/>
                    <a:pt x="329" y="126"/>
                    <a:pt x="339" y="130"/>
                  </a:cubicBezTo>
                  <a:cubicBezTo>
                    <a:pt x="338" y="162"/>
                    <a:pt x="341" y="180"/>
                    <a:pt x="342" y="204"/>
                  </a:cubicBezTo>
                  <a:cubicBezTo>
                    <a:pt x="324" y="208"/>
                    <a:pt x="305" y="209"/>
                    <a:pt x="285" y="211"/>
                  </a:cubicBezTo>
                  <a:cubicBezTo>
                    <a:pt x="264" y="213"/>
                    <a:pt x="236" y="215"/>
                    <a:pt x="210" y="217"/>
                  </a:cubicBezTo>
                  <a:cubicBezTo>
                    <a:pt x="190" y="219"/>
                    <a:pt x="171" y="222"/>
                    <a:pt x="151" y="223"/>
                  </a:cubicBezTo>
                  <a:cubicBezTo>
                    <a:pt x="107" y="227"/>
                    <a:pt x="57" y="217"/>
                    <a:pt x="17" y="220"/>
                  </a:cubicBezTo>
                  <a:cubicBezTo>
                    <a:pt x="14" y="218"/>
                    <a:pt x="13" y="212"/>
                    <a:pt x="8" y="211"/>
                  </a:cubicBezTo>
                  <a:cubicBezTo>
                    <a:pt x="10" y="192"/>
                    <a:pt x="0" y="165"/>
                    <a:pt x="6" y="142"/>
                  </a:cubicBezTo>
                  <a:cubicBezTo>
                    <a:pt x="15" y="138"/>
                    <a:pt x="33" y="143"/>
                    <a:pt x="42" y="139"/>
                  </a:cubicBezTo>
                  <a:cubicBezTo>
                    <a:pt x="49" y="130"/>
                    <a:pt x="47" y="119"/>
                    <a:pt x="50" y="110"/>
                  </a:cubicBezTo>
                  <a:cubicBezTo>
                    <a:pt x="52" y="105"/>
                    <a:pt x="55" y="99"/>
                    <a:pt x="58" y="94"/>
                  </a:cubicBezTo>
                  <a:cubicBezTo>
                    <a:pt x="69" y="65"/>
                    <a:pt x="81" y="45"/>
                    <a:pt x="109" y="31"/>
                  </a:cubicBezTo>
                  <a:cubicBezTo>
                    <a:pt x="137" y="15"/>
                    <a:pt x="162" y="0"/>
                    <a:pt x="210" y="11"/>
                  </a:cubicBezTo>
                  <a:cubicBezTo>
                    <a:pt x="261" y="22"/>
                    <a:pt x="302" y="50"/>
                    <a:pt x="306" y="110"/>
                  </a:cubicBezTo>
                  <a:cubicBezTo>
                    <a:pt x="306" y="115"/>
                    <a:pt x="308" y="121"/>
                    <a:pt x="303" y="125"/>
                  </a:cubicBezTo>
                  <a:close/>
                  <a:moveTo>
                    <a:pt x="169" y="21"/>
                  </a:moveTo>
                  <a:cubicBezTo>
                    <a:pt x="169" y="21"/>
                    <a:pt x="169" y="21"/>
                    <a:pt x="169" y="21"/>
                  </a:cubicBezTo>
                  <a:cubicBezTo>
                    <a:pt x="156" y="22"/>
                    <a:pt x="142" y="24"/>
                    <a:pt x="128" y="29"/>
                  </a:cubicBezTo>
                  <a:cubicBezTo>
                    <a:pt x="129" y="35"/>
                    <a:pt x="138" y="41"/>
                    <a:pt x="130" y="44"/>
                  </a:cubicBezTo>
                  <a:cubicBezTo>
                    <a:pt x="124" y="44"/>
                    <a:pt x="124" y="37"/>
                    <a:pt x="122" y="32"/>
                  </a:cubicBezTo>
                  <a:cubicBezTo>
                    <a:pt x="112" y="34"/>
                    <a:pt x="105" y="40"/>
                    <a:pt x="98" y="46"/>
                  </a:cubicBezTo>
                  <a:cubicBezTo>
                    <a:pt x="99" y="51"/>
                    <a:pt x="108" y="56"/>
                    <a:pt x="104" y="61"/>
                  </a:cubicBezTo>
                  <a:cubicBezTo>
                    <a:pt x="97" y="61"/>
                    <a:pt x="96" y="53"/>
                    <a:pt x="91" y="52"/>
                  </a:cubicBezTo>
                  <a:cubicBezTo>
                    <a:pt x="85" y="56"/>
                    <a:pt x="81" y="61"/>
                    <a:pt x="79" y="68"/>
                  </a:cubicBezTo>
                  <a:cubicBezTo>
                    <a:pt x="80" y="73"/>
                    <a:pt x="88" y="73"/>
                    <a:pt x="86" y="82"/>
                  </a:cubicBezTo>
                  <a:cubicBezTo>
                    <a:pt x="79" y="83"/>
                    <a:pt x="79" y="76"/>
                    <a:pt x="73" y="76"/>
                  </a:cubicBezTo>
                  <a:cubicBezTo>
                    <a:pt x="71" y="81"/>
                    <a:pt x="67" y="84"/>
                    <a:pt x="67" y="91"/>
                  </a:cubicBezTo>
                  <a:cubicBezTo>
                    <a:pt x="68" y="96"/>
                    <a:pt x="78" y="94"/>
                    <a:pt x="77" y="103"/>
                  </a:cubicBezTo>
                  <a:cubicBezTo>
                    <a:pt x="69" y="104"/>
                    <a:pt x="68" y="99"/>
                    <a:pt x="61" y="100"/>
                  </a:cubicBezTo>
                  <a:cubicBezTo>
                    <a:pt x="60" y="107"/>
                    <a:pt x="55" y="109"/>
                    <a:pt x="56" y="118"/>
                  </a:cubicBezTo>
                  <a:cubicBezTo>
                    <a:pt x="60" y="121"/>
                    <a:pt x="67" y="122"/>
                    <a:pt x="71" y="125"/>
                  </a:cubicBezTo>
                  <a:cubicBezTo>
                    <a:pt x="66" y="132"/>
                    <a:pt x="57" y="125"/>
                    <a:pt x="53" y="127"/>
                  </a:cubicBezTo>
                  <a:cubicBezTo>
                    <a:pt x="53" y="136"/>
                    <a:pt x="50" y="142"/>
                    <a:pt x="45" y="146"/>
                  </a:cubicBezTo>
                  <a:cubicBezTo>
                    <a:pt x="34" y="147"/>
                    <a:pt x="19" y="144"/>
                    <a:pt x="12" y="149"/>
                  </a:cubicBezTo>
                  <a:cubicBezTo>
                    <a:pt x="12" y="171"/>
                    <a:pt x="13" y="190"/>
                    <a:pt x="18" y="205"/>
                  </a:cubicBezTo>
                  <a:cubicBezTo>
                    <a:pt x="25" y="208"/>
                    <a:pt x="36" y="205"/>
                    <a:pt x="44" y="204"/>
                  </a:cubicBezTo>
                  <a:cubicBezTo>
                    <a:pt x="44" y="195"/>
                    <a:pt x="37" y="182"/>
                    <a:pt x="44" y="177"/>
                  </a:cubicBezTo>
                  <a:cubicBezTo>
                    <a:pt x="52" y="180"/>
                    <a:pt x="47" y="197"/>
                    <a:pt x="50" y="205"/>
                  </a:cubicBezTo>
                  <a:cubicBezTo>
                    <a:pt x="59" y="207"/>
                    <a:pt x="78" y="207"/>
                    <a:pt x="91" y="205"/>
                  </a:cubicBezTo>
                  <a:cubicBezTo>
                    <a:pt x="93" y="194"/>
                    <a:pt x="81" y="178"/>
                    <a:pt x="94" y="175"/>
                  </a:cubicBezTo>
                  <a:cubicBezTo>
                    <a:pt x="97" y="183"/>
                    <a:pt x="94" y="198"/>
                    <a:pt x="98" y="205"/>
                  </a:cubicBezTo>
                  <a:cubicBezTo>
                    <a:pt x="116" y="206"/>
                    <a:pt x="129" y="202"/>
                    <a:pt x="146" y="204"/>
                  </a:cubicBezTo>
                  <a:cubicBezTo>
                    <a:pt x="151" y="200"/>
                    <a:pt x="140" y="178"/>
                    <a:pt x="151" y="174"/>
                  </a:cubicBezTo>
                  <a:cubicBezTo>
                    <a:pt x="159" y="179"/>
                    <a:pt x="147" y="197"/>
                    <a:pt x="155" y="204"/>
                  </a:cubicBezTo>
                  <a:cubicBezTo>
                    <a:pt x="179" y="204"/>
                    <a:pt x="196" y="202"/>
                    <a:pt x="216" y="202"/>
                  </a:cubicBezTo>
                  <a:cubicBezTo>
                    <a:pt x="219" y="192"/>
                    <a:pt x="206" y="173"/>
                    <a:pt x="222" y="174"/>
                  </a:cubicBezTo>
                  <a:cubicBezTo>
                    <a:pt x="221" y="184"/>
                    <a:pt x="222" y="194"/>
                    <a:pt x="223" y="202"/>
                  </a:cubicBezTo>
                  <a:cubicBezTo>
                    <a:pt x="243" y="201"/>
                    <a:pt x="264" y="201"/>
                    <a:pt x="282" y="198"/>
                  </a:cubicBezTo>
                  <a:cubicBezTo>
                    <a:pt x="284" y="187"/>
                    <a:pt x="272" y="173"/>
                    <a:pt x="286" y="172"/>
                  </a:cubicBezTo>
                  <a:cubicBezTo>
                    <a:pt x="287" y="180"/>
                    <a:pt x="289" y="188"/>
                    <a:pt x="289" y="196"/>
                  </a:cubicBezTo>
                  <a:cubicBezTo>
                    <a:pt x="304" y="195"/>
                    <a:pt x="316" y="192"/>
                    <a:pt x="328" y="189"/>
                  </a:cubicBezTo>
                  <a:cubicBezTo>
                    <a:pt x="327" y="169"/>
                    <a:pt x="326" y="151"/>
                    <a:pt x="324" y="133"/>
                  </a:cubicBezTo>
                  <a:cubicBezTo>
                    <a:pt x="314" y="127"/>
                    <a:pt x="299" y="135"/>
                    <a:pt x="289" y="133"/>
                  </a:cubicBezTo>
                  <a:cubicBezTo>
                    <a:pt x="289" y="127"/>
                    <a:pt x="289" y="121"/>
                    <a:pt x="289" y="115"/>
                  </a:cubicBezTo>
                  <a:cubicBezTo>
                    <a:pt x="279" y="114"/>
                    <a:pt x="282" y="126"/>
                    <a:pt x="273" y="125"/>
                  </a:cubicBezTo>
                  <a:cubicBezTo>
                    <a:pt x="272" y="116"/>
                    <a:pt x="285" y="113"/>
                    <a:pt x="286" y="104"/>
                  </a:cubicBezTo>
                  <a:cubicBezTo>
                    <a:pt x="288" y="96"/>
                    <a:pt x="284" y="88"/>
                    <a:pt x="279" y="80"/>
                  </a:cubicBezTo>
                  <a:cubicBezTo>
                    <a:pt x="273" y="83"/>
                    <a:pt x="272" y="92"/>
                    <a:pt x="265" y="94"/>
                  </a:cubicBezTo>
                  <a:cubicBezTo>
                    <a:pt x="265" y="83"/>
                    <a:pt x="275" y="82"/>
                    <a:pt x="276" y="73"/>
                  </a:cubicBezTo>
                  <a:cubicBezTo>
                    <a:pt x="271" y="64"/>
                    <a:pt x="267" y="54"/>
                    <a:pt x="258" y="50"/>
                  </a:cubicBezTo>
                  <a:cubicBezTo>
                    <a:pt x="254" y="54"/>
                    <a:pt x="256" y="63"/>
                    <a:pt x="250" y="65"/>
                  </a:cubicBezTo>
                  <a:cubicBezTo>
                    <a:pt x="242" y="59"/>
                    <a:pt x="254" y="51"/>
                    <a:pt x="255" y="44"/>
                  </a:cubicBezTo>
                  <a:cubicBezTo>
                    <a:pt x="248" y="41"/>
                    <a:pt x="246" y="34"/>
                    <a:pt x="237" y="34"/>
                  </a:cubicBezTo>
                  <a:cubicBezTo>
                    <a:pt x="232" y="36"/>
                    <a:pt x="235" y="46"/>
                    <a:pt x="228" y="46"/>
                  </a:cubicBezTo>
                  <a:cubicBezTo>
                    <a:pt x="223" y="39"/>
                    <a:pt x="233" y="37"/>
                    <a:pt x="232" y="29"/>
                  </a:cubicBezTo>
                  <a:cubicBezTo>
                    <a:pt x="222" y="26"/>
                    <a:pt x="213" y="23"/>
                    <a:pt x="201" y="23"/>
                  </a:cubicBezTo>
                  <a:cubicBezTo>
                    <a:pt x="197" y="27"/>
                    <a:pt x="202" y="35"/>
                    <a:pt x="199" y="37"/>
                  </a:cubicBezTo>
                  <a:cubicBezTo>
                    <a:pt x="189" y="37"/>
                    <a:pt x="195" y="28"/>
                    <a:pt x="195" y="21"/>
                  </a:cubicBezTo>
                  <a:cubicBezTo>
                    <a:pt x="188" y="21"/>
                    <a:pt x="181" y="21"/>
                    <a:pt x="175" y="21"/>
                  </a:cubicBezTo>
                  <a:cubicBezTo>
                    <a:pt x="174" y="28"/>
                    <a:pt x="178" y="39"/>
                    <a:pt x="169" y="37"/>
                  </a:cubicBezTo>
                  <a:cubicBezTo>
                    <a:pt x="169" y="32"/>
                    <a:pt x="169" y="27"/>
                    <a:pt x="169" y="21"/>
                  </a:cubicBezTo>
                  <a:close/>
                  <a:moveTo>
                    <a:pt x="264" y="40"/>
                  </a:moveTo>
                  <a:cubicBezTo>
                    <a:pt x="264" y="40"/>
                    <a:pt x="264" y="40"/>
                    <a:pt x="264" y="40"/>
                  </a:cubicBezTo>
                  <a:cubicBezTo>
                    <a:pt x="262" y="39"/>
                    <a:pt x="260" y="37"/>
                    <a:pt x="258" y="37"/>
                  </a:cubicBezTo>
                  <a:cubicBezTo>
                    <a:pt x="256" y="40"/>
                    <a:pt x="263" y="43"/>
                    <a:pt x="264" y="40"/>
                  </a:cubicBezTo>
                  <a:close/>
                  <a:moveTo>
                    <a:pt x="217" y="210"/>
                  </a:moveTo>
                  <a:cubicBezTo>
                    <a:pt x="217" y="210"/>
                    <a:pt x="217" y="210"/>
                    <a:pt x="217" y="210"/>
                  </a:cubicBezTo>
                  <a:cubicBezTo>
                    <a:pt x="222" y="210"/>
                    <a:pt x="228" y="210"/>
                    <a:pt x="229" y="207"/>
                  </a:cubicBezTo>
                  <a:cubicBezTo>
                    <a:pt x="225" y="208"/>
                    <a:pt x="216" y="204"/>
                    <a:pt x="217" y="210"/>
                  </a:cubicBezTo>
                  <a:close/>
                  <a:moveTo>
                    <a:pt x="140" y="213"/>
                  </a:moveTo>
                  <a:cubicBezTo>
                    <a:pt x="140" y="213"/>
                    <a:pt x="140" y="213"/>
                    <a:pt x="140" y="213"/>
                  </a:cubicBezTo>
                  <a:cubicBezTo>
                    <a:pt x="149" y="213"/>
                    <a:pt x="159" y="213"/>
                    <a:pt x="164" y="210"/>
                  </a:cubicBezTo>
                  <a:cubicBezTo>
                    <a:pt x="156" y="208"/>
                    <a:pt x="146" y="207"/>
                    <a:pt x="140" y="213"/>
                  </a:cubicBezTo>
                  <a:close/>
                  <a:moveTo>
                    <a:pt x="59" y="213"/>
                  </a:moveTo>
                  <a:cubicBezTo>
                    <a:pt x="59" y="213"/>
                    <a:pt x="59" y="213"/>
                    <a:pt x="59" y="213"/>
                  </a:cubicBezTo>
                  <a:cubicBezTo>
                    <a:pt x="44" y="212"/>
                    <a:pt x="66" y="213"/>
                    <a:pt x="59" y="213"/>
                  </a:cubicBezTo>
                  <a:close/>
                  <a:moveTo>
                    <a:pt x="100" y="216"/>
                  </a:moveTo>
                  <a:cubicBezTo>
                    <a:pt x="100" y="216"/>
                    <a:pt x="100" y="216"/>
                    <a:pt x="100" y="216"/>
                  </a:cubicBezTo>
                  <a:cubicBezTo>
                    <a:pt x="90" y="217"/>
                    <a:pt x="100" y="217"/>
                    <a:pt x="106" y="217"/>
                  </a:cubicBezTo>
                  <a:cubicBezTo>
                    <a:pt x="109" y="217"/>
                    <a:pt x="116" y="222"/>
                    <a:pt x="119" y="216"/>
                  </a:cubicBezTo>
                  <a:cubicBezTo>
                    <a:pt x="111" y="216"/>
                    <a:pt x="104" y="215"/>
                    <a:pt x="100" y="216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ED6783B0-B376-5942-B9ED-06EA08C74FAF}"/>
              </a:ext>
            </a:extLst>
          </p:cNvPr>
          <p:cNvGrpSpPr/>
          <p:nvPr/>
        </p:nvGrpSpPr>
        <p:grpSpPr>
          <a:xfrm>
            <a:off x="8051568" y="2878494"/>
            <a:ext cx="1863154" cy="609041"/>
            <a:chOff x="7856661" y="2332034"/>
            <a:chExt cx="2241974" cy="830924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7B9F4EBD-5D2B-D444-A7AD-F212D423A9E1}"/>
                </a:ext>
              </a:extLst>
            </p:cNvPr>
            <p:cNvSpPr/>
            <p:nvPr/>
          </p:nvSpPr>
          <p:spPr>
            <a:xfrm>
              <a:off x="7856661" y="2827035"/>
              <a:ext cx="2241974" cy="33592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000" dirty="0"/>
                <a:t>资源的增删改查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CB7F652-E5C1-5643-AD22-9BF4793FFD0B}"/>
                </a:ext>
              </a:extLst>
            </p:cNvPr>
            <p:cNvSpPr/>
            <p:nvPr/>
          </p:nvSpPr>
          <p:spPr>
            <a:xfrm>
              <a:off x="7997635" y="2332034"/>
              <a:ext cx="1942172" cy="37922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b="1" dirty="0"/>
                <a:t>使用命令行创建资源</a:t>
              </a:r>
              <a:endParaRPr lang="zh-CN" altLang="en-US" sz="1100" b="1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F993745-C26D-0A49-A84F-9A9BFE79AE27}"/>
              </a:ext>
            </a:extLst>
          </p:cNvPr>
          <p:cNvGrpSpPr/>
          <p:nvPr/>
        </p:nvGrpSpPr>
        <p:grpSpPr>
          <a:xfrm>
            <a:off x="10007164" y="2878495"/>
            <a:ext cx="1863154" cy="609041"/>
            <a:chOff x="7856661" y="2332034"/>
            <a:chExt cx="2241974" cy="830924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205BD100-2EE4-1F48-AD9D-541DE94B3315}"/>
                </a:ext>
              </a:extLst>
            </p:cNvPr>
            <p:cNvSpPr/>
            <p:nvPr/>
          </p:nvSpPr>
          <p:spPr>
            <a:xfrm>
              <a:off x="7856661" y="2827035"/>
              <a:ext cx="2241974" cy="33592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000" dirty="0"/>
                <a:t>使用最简单的资源清单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3C9BAD8E-3B92-5049-93EE-254B744DBB45}"/>
                </a:ext>
              </a:extLst>
            </p:cNvPr>
            <p:cNvSpPr/>
            <p:nvPr/>
          </p:nvSpPr>
          <p:spPr>
            <a:xfrm>
              <a:off x="7997635" y="2332034"/>
              <a:ext cx="1942172" cy="37922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b="1" dirty="0"/>
                <a:t>使用</a:t>
              </a:r>
              <a:r>
                <a:rPr lang="en" altLang="zh-CN" sz="1100" b="1" dirty="0"/>
                <a:t>manifest</a:t>
              </a:r>
              <a:r>
                <a:rPr lang="zh-CN" altLang="en-US" sz="1100" b="1" dirty="0"/>
                <a:t>定义资源</a:t>
              </a:r>
              <a:endParaRPr lang="zh-CN" altLang="en-US" sz="1100" b="1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E5EC9AB-7B21-BE4A-9A2C-CE21817CA959}"/>
              </a:ext>
            </a:extLst>
          </p:cNvPr>
          <p:cNvGrpSpPr/>
          <p:nvPr/>
        </p:nvGrpSpPr>
        <p:grpSpPr>
          <a:xfrm>
            <a:off x="10490555" y="1895525"/>
            <a:ext cx="915536" cy="800549"/>
            <a:chOff x="2096572" y="3238500"/>
            <a:chExt cx="1101684" cy="1092200"/>
          </a:xfrm>
        </p:grpSpPr>
        <p:sp>
          <p:nvSpPr>
            <p:cNvPr id="65" name="任意多边形 1">
              <a:extLst>
                <a:ext uri="{FF2B5EF4-FFF2-40B4-BE49-F238E27FC236}">
                  <a16:creationId xmlns:a16="http://schemas.microsoft.com/office/drawing/2014/main" id="{34102D88-5572-8247-8205-C19187E5D1ED}"/>
                </a:ext>
              </a:extLst>
            </p:cNvPr>
            <p:cNvSpPr/>
            <p:nvPr/>
          </p:nvSpPr>
          <p:spPr>
            <a:xfrm>
              <a:off x="2096572" y="3238500"/>
              <a:ext cx="1101684" cy="1092200"/>
            </a:xfrm>
            <a:custGeom>
              <a:avLst/>
              <a:gdLst>
                <a:gd name="connsiteX0" fmla="*/ 112645 w 988840"/>
                <a:gd name="connsiteY0" fmla="*/ 154380 h 980327"/>
                <a:gd name="connsiteX1" fmla="*/ 348865 w 988840"/>
                <a:gd name="connsiteY1" fmla="*/ 9600 h 980327"/>
                <a:gd name="connsiteX2" fmla="*/ 668905 w 988840"/>
                <a:gd name="connsiteY2" fmla="*/ 32460 h 980327"/>
                <a:gd name="connsiteX3" fmla="*/ 874645 w 988840"/>
                <a:gd name="connsiteY3" fmla="*/ 184860 h 980327"/>
                <a:gd name="connsiteX4" fmla="*/ 958465 w 988840"/>
                <a:gd name="connsiteY4" fmla="*/ 382980 h 980327"/>
                <a:gd name="connsiteX5" fmla="*/ 981325 w 988840"/>
                <a:gd name="connsiteY5" fmla="*/ 626820 h 980327"/>
                <a:gd name="connsiteX6" fmla="*/ 836545 w 988840"/>
                <a:gd name="connsiteY6" fmla="*/ 878280 h 980327"/>
                <a:gd name="connsiteX7" fmla="*/ 516505 w 988840"/>
                <a:gd name="connsiteY7" fmla="*/ 977340 h 980327"/>
                <a:gd name="connsiteX8" fmla="*/ 242185 w 988840"/>
                <a:gd name="connsiteY8" fmla="*/ 939240 h 980327"/>
                <a:gd name="connsiteX9" fmla="*/ 82165 w 988840"/>
                <a:gd name="connsiteY9" fmla="*/ 786840 h 980327"/>
                <a:gd name="connsiteX10" fmla="*/ 13585 w 988840"/>
                <a:gd name="connsiteY10" fmla="*/ 558240 h 980327"/>
                <a:gd name="connsiteX11" fmla="*/ 5965 w 988840"/>
                <a:gd name="connsiteY11" fmla="*/ 306780 h 980327"/>
                <a:gd name="connsiteX12" fmla="*/ 112645 w 988840"/>
                <a:gd name="connsiteY12" fmla="*/ 154380 h 98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88840" h="980327">
                  <a:moveTo>
                    <a:pt x="112645" y="154380"/>
                  </a:moveTo>
                  <a:cubicBezTo>
                    <a:pt x="169795" y="104850"/>
                    <a:pt x="256155" y="29920"/>
                    <a:pt x="348865" y="9600"/>
                  </a:cubicBezTo>
                  <a:cubicBezTo>
                    <a:pt x="441575" y="-10720"/>
                    <a:pt x="581275" y="3250"/>
                    <a:pt x="668905" y="32460"/>
                  </a:cubicBezTo>
                  <a:cubicBezTo>
                    <a:pt x="756535" y="61670"/>
                    <a:pt x="826385" y="126440"/>
                    <a:pt x="874645" y="184860"/>
                  </a:cubicBezTo>
                  <a:cubicBezTo>
                    <a:pt x="922905" y="243280"/>
                    <a:pt x="940685" y="309320"/>
                    <a:pt x="958465" y="382980"/>
                  </a:cubicBezTo>
                  <a:cubicBezTo>
                    <a:pt x="976245" y="456640"/>
                    <a:pt x="1001645" y="544270"/>
                    <a:pt x="981325" y="626820"/>
                  </a:cubicBezTo>
                  <a:cubicBezTo>
                    <a:pt x="961005" y="709370"/>
                    <a:pt x="914015" y="819860"/>
                    <a:pt x="836545" y="878280"/>
                  </a:cubicBezTo>
                  <a:cubicBezTo>
                    <a:pt x="759075" y="936700"/>
                    <a:pt x="615565" y="967180"/>
                    <a:pt x="516505" y="977340"/>
                  </a:cubicBezTo>
                  <a:cubicBezTo>
                    <a:pt x="417445" y="987500"/>
                    <a:pt x="314575" y="970990"/>
                    <a:pt x="242185" y="939240"/>
                  </a:cubicBezTo>
                  <a:cubicBezTo>
                    <a:pt x="169795" y="907490"/>
                    <a:pt x="120265" y="850340"/>
                    <a:pt x="82165" y="786840"/>
                  </a:cubicBezTo>
                  <a:cubicBezTo>
                    <a:pt x="44065" y="723340"/>
                    <a:pt x="26285" y="638250"/>
                    <a:pt x="13585" y="558240"/>
                  </a:cubicBezTo>
                  <a:cubicBezTo>
                    <a:pt x="885" y="478230"/>
                    <a:pt x="-5465" y="374090"/>
                    <a:pt x="5965" y="306780"/>
                  </a:cubicBezTo>
                  <a:cubicBezTo>
                    <a:pt x="17395" y="239470"/>
                    <a:pt x="55495" y="203910"/>
                    <a:pt x="112645" y="154380"/>
                  </a:cubicBez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2CA74212-3F3C-634A-9E7E-9704695A4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8713" y="3503838"/>
              <a:ext cx="504944" cy="518970"/>
            </a:xfrm>
            <a:custGeom>
              <a:avLst/>
              <a:gdLst>
                <a:gd name="T0" fmla="*/ 233 w 294"/>
                <a:gd name="T1" fmla="*/ 113 h 302"/>
                <a:gd name="T2" fmla="*/ 294 w 294"/>
                <a:gd name="T3" fmla="*/ 142 h 302"/>
                <a:gd name="T4" fmla="*/ 254 w 294"/>
                <a:gd name="T5" fmla="*/ 231 h 302"/>
                <a:gd name="T6" fmla="*/ 169 w 294"/>
                <a:gd name="T7" fmla="*/ 293 h 302"/>
                <a:gd name="T8" fmla="*/ 112 w 294"/>
                <a:gd name="T9" fmla="*/ 301 h 302"/>
                <a:gd name="T10" fmla="*/ 45 w 294"/>
                <a:gd name="T11" fmla="*/ 274 h 302"/>
                <a:gd name="T12" fmla="*/ 3 w 294"/>
                <a:gd name="T13" fmla="*/ 190 h 302"/>
                <a:gd name="T14" fmla="*/ 57 w 294"/>
                <a:gd name="T15" fmla="*/ 70 h 302"/>
                <a:gd name="T16" fmla="*/ 118 w 294"/>
                <a:gd name="T17" fmla="*/ 30 h 302"/>
                <a:gd name="T18" fmla="*/ 204 w 294"/>
                <a:gd name="T19" fmla="*/ 1 h 302"/>
                <a:gd name="T20" fmla="*/ 252 w 294"/>
                <a:gd name="T21" fmla="*/ 44 h 302"/>
                <a:gd name="T22" fmla="*/ 233 w 294"/>
                <a:gd name="T23" fmla="*/ 113 h 302"/>
                <a:gd name="T24" fmla="*/ 225 w 294"/>
                <a:gd name="T25" fmla="*/ 116 h 302"/>
                <a:gd name="T26" fmla="*/ 225 w 294"/>
                <a:gd name="T27" fmla="*/ 116 h 302"/>
                <a:gd name="T28" fmla="*/ 236 w 294"/>
                <a:gd name="T29" fmla="*/ 78 h 302"/>
                <a:gd name="T30" fmla="*/ 228 w 294"/>
                <a:gd name="T31" fmla="*/ 19 h 302"/>
                <a:gd name="T32" fmla="*/ 182 w 294"/>
                <a:gd name="T33" fmla="*/ 11 h 302"/>
                <a:gd name="T34" fmla="*/ 126 w 294"/>
                <a:gd name="T35" fmla="*/ 38 h 302"/>
                <a:gd name="T36" fmla="*/ 73 w 294"/>
                <a:gd name="T37" fmla="*/ 68 h 302"/>
                <a:gd name="T38" fmla="*/ 13 w 294"/>
                <a:gd name="T39" fmla="*/ 177 h 302"/>
                <a:gd name="T40" fmla="*/ 26 w 294"/>
                <a:gd name="T41" fmla="*/ 234 h 302"/>
                <a:gd name="T42" fmla="*/ 38 w 294"/>
                <a:gd name="T43" fmla="*/ 258 h 302"/>
                <a:gd name="T44" fmla="*/ 131 w 294"/>
                <a:gd name="T45" fmla="*/ 293 h 302"/>
                <a:gd name="T46" fmla="*/ 214 w 294"/>
                <a:gd name="T47" fmla="*/ 257 h 302"/>
                <a:gd name="T48" fmla="*/ 257 w 294"/>
                <a:gd name="T49" fmla="*/ 217 h 302"/>
                <a:gd name="T50" fmla="*/ 284 w 294"/>
                <a:gd name="T51" fmla="*/ 142 h 302"/>
                <a:gd name="T52" fmla="*/ 225 w 294"/>
                <a:gd name="T53" fmla="*/ 116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4" h="302">
                  <a:moveTo>
                    <a:pt x="233" y="113"/>
                  </a:moveTo>
                  <a:cubicBezTo>
                    <a:pt x="247" y="130"/>
                    <a:pt x="287" y="115"/>
                    <a:pt x="294" y="142"/>
                  </a:cubicBezTo>
                  <a:cubicBezTo>
                    <a:pt x="294" y="178"/>
                    <a:pt x="273" y="209"/>
                    <a:pt x="254" y="231"/>
                  </a:cubicBezTo>
                  <a:cubicBezTo>
                    <a:pt x="235" y="253"/>
                    <a:pt x="197" y="282"/>
                    <a:pt x="169" y="293"/>
                  </a:cubicBezTo>
                  <a:cubicBezTo>
                    <a:pt x="155" y="299"/>
                    <a:pt x="131" y="301"/>
                    <a:pt x="112" y="301"/>
                  </a:cubicBezTo>
                  <a:cubicBezTo>
                    <a:pt x="80" y="302"/>
                    <a:pt x="64" y="293"/>
                    <a:pt x="45" y="274"/>
                  </a:cubicBezTo>
                  <a:cubicBezTo>
                    <a:pt x="21" y="252"/>
                    <a:pt x="0" y="236"/>
                    <a:pt x="3" y="190"/>
                  </a:cubicBezTo>
                  <a:cubicBezTo>
                    <a:pt x="6" y="148"/>
                    <a:pt x="35" y="94"/>
                    <a:pt x="57" y="70"/>
                  </a:cubicBezTo>
                  <a:cubicBezTo>
                    <a:pt x="72" y="54"/>
                    <a:pt x="95" y="42"/>
                    <a:pt x="118" y="30"/>
                  </a:cubicBezTo>
                  <a:cubicBezTo>
                    <a:pt x="141" y="18"/>
                    <a:pt x="172" y="0"/>
                    <a:pt x="204" y="1"/>
                  </a:cubicBezTo>
                  <a:cubicBezTo>
                    <a:pt x="228" y="2"/>
                    <a:pt x="251" y="12"/>
                    <a:pt x="252" y="44"/>
                  </a:cubicBezTo>
                  <a:cubicBezTo>
                    <a:pt x="253" y="69"/>
                    <a:pt x="236" y="90"/>
                    <a:pt x="233" y="113"/>
                  </a:cubicBezTo>
                  <a:close/>
                  <a:moveTo>
                    <a:pt x="225" y="116"/>
                  </a:moveTo>
                  <a:cubicBezTo>
                    <a:pt x="225" y="116"/>
                    <a:pt x="225" y="116"/>
                    <a:pt x="225" y="116"/>
                  </a:cubicBezTo>
                  <a:cubicBezTo>
                    <a:pt x="222" y="103"/>
                    <a:pt x="233" y="94"/>
                    <a:pt x="236" y="78"/>
                  </a:cubicBezTo>
                  <a:cubicBezTo>
                    <a:pt x="241" y="56"/>
                    <a:pt x="239" y="36"/>
                    <a:pt x="228" y="19"/>
                  </a:cubicBezTo>
                  <a:cubicBezTo>
                    <a:pt x="215" y="13"/>
                    <a:pt x="195" y="6"/>
                    <a:pt x="182" y="11"/>
                  </a:cubicBezTo>
                  <a:cubicBezTo>
                    <a:pt x="167" y="16"/>
                    <a:pt x="147" y="28"/>
                    <a:pt x="126" y="38"/>
                  </a:cubicBezTo>
                  <a:cubicBezTo>
                    <a:pt x="107" y="47"/>
                    <a:pt x="87" y="57"/>
                    <a:pt x="73" y="68"/>
                  </a:cubicBezTo>
                  <a:cubicBezTo>
                    <a:pt x="46" y="92"/>
                    <a:pt x="18" y="136"/>
                    <a:pt x="13" y="177"/>
                  </a:cubicBezTo>
                  <a:cubicBezTo>
                    <a:pt x="9" y="206"/>
                    <a:pt x="16" y="218"/>
                    <a:pt x="26" y="234"/>
                  </a:cubicBezTo>
                  <a:cubicBezTo>
                    <a:pt x="30" y="242"/>
                    <a:pt x="33" y="251"/>
                    <a:pt x="38" y="258"/>
                  </a:cubicBezTo>
                  <a:cubicBezTo>
                    <a:pt x="57" y="282"/>
                    <a:pt x="89" y="296"/>
                    <a:pt x="131" y="293"/>
                  </a:cubicBezTo>
                  <a:cubicBezTo>
                    <a:pt x="167" y="291"/>
                    <a:pt x="190" y="276"/>
                    <a:pt x="214" y="257"/>
                  </a:cubicBezTo>
                  <a:cubicBezTo>
                    <a:pt x="229" y="244"/>
                    <a:pt x="246" y="232"/>
                    <a:pt x="257" y="217"/>
                  </a:cubicBezTo>
                  <a:cubicBezTo>
                    <a:pt x="271" y="197"/>
                    <a:pt x="287" y="171"/>
                    <a:pt x="284" y="142"/>
                  </a:cubicBezTo>
                  <a:cubicBezTo>
                    <a:pt x="263" y="132"/>
                    <a:pt x="230" y="139"/>
                    <a:pt x="225" y="116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5879CE14-9E43-9742-9C68-6EBC5E9A4C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6958" y="3637725"/>
              <a:ext cx="113485" cy="112210"/>
            </a:xfrm>
            <a:custGeom>
              <a:avLst/>
              <a:gdLst>
                <a:gd name="T0" fmla="*/ 54 w 66"/>
                <a:gd name="T1" fmla="*/ 1 h 65"/>
                <a:gd name="T2" fmla="*/ 38 w 66"/>
                <a:gd name="T3" fmla="*/ 62 h 65"/>
                <a:gd name="T4" fmla="*/ 1 w 66"/>
                <a:gd name="T5" fmla="*/ 51 h 65"/>
                <a:gd name="T6" fmla="*/ 1 w 66"/>
                <a:gd name="T7" fmla="*/ 32 h 65"/>
                <a:gd name="T8" fmla="*/ 54 w 66"/>
                <a:gd name="T9" fmla="*/ 1 h 65"/>
                <a:gd name="T10" fmla="*/ 30 w 66"/>
                <a:gd name="T11" fmla="*/ 16 h 65"/>
                <a:gd name="T12" fmla="*/ 30 w 66"/>
                <a:gd name="T13" fmla="*/ 16 h 65"/>
                <a:gd name="T14" fmla="*/ 30 w 66"/>
                <a:gd name="T15" fmla="*/ 19 h 65"/>
                <a:gd name="T16" fmla="*/ 31 w 66"/>
                <a:gd name="T17" fmla="*/ 14 h 65"/>
                <a:gd name="T18" fmla="*/ 30 w 66"/>
                <a:gd name="T19" fmla="*/ 16 h 65"/>
                <a:gd name="T20" fmla="*/ 11 w 66"/>
                <a:gd name="T21" fmla="*/ 48 h 65"/>
                <a:gd name="T22" fmla="*/ 11 w 66"/>
                <a:gd name="T23" fmla="*/ 48 h 65"/>
                <a:gd name="T24" fmla="*/ 52 w 66"/>
                <a:gd name="T25" fmla="*/ 21 h 65"/>
                <a:gd name="T26" fmla="*/ 11 w 66"/>
                <a:gd name="T27" fmla="*/ 48 h 65"/>
                <a:gd name="T28" fmla="*/ 14 w 66"/>
                <a:gd name="T29" fmla="*/ 25 h 65"/>
                <a:gd name="T30" fmla="*/ 14 w 66"/>
                <a:gd name="T31" fmla="*/ 25 h 65"/>
                <a:gd name="T32" fmla="*/ 14 w 66"/>
                <a:gd name="T33" fmla="*/ 27 h 65"/>
                <a:gd name="T34" fmla="*/ 14 w 66"/>
                <a:gd name="T35" fmla="*/ 2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65">
                  <a:moveTo>
                    <a:pt x="54" y="1"/>
                  </a:moveTo>
                  <a:cubicBezTo>
                    <a:pt x="66" y="22"/>
                    <a:pt x="62" y="58"/>
                    <a:pt x="38" y="62"/>
                  </a:cubicBezTo>
                  <a:cubicBezTo>
                    <a:pt x="25" y="64"/>
                    <a:pt x="12" y="58"/>
                    <a:pt x="1" y="51"/>
                  </a:cubicBezTo>
                  <a:cubicBezTo>
                    <a:pt x="3" y="44"/>
                    <a:pt x="0" y="41"/>
                    <a:pt x="1" y="32"/>
                  </a:cubicBezTo>
                  <a:cubicBezTo>
                    <a:pt x="12" y="16"/>
                    <a:pt x="31" y="0"/>
                    <a:pt x="54" y="1"/>
                  </a:cubicBezTo>
                  <a:close/>
                  <a:moveTo>
                    <a:pt x="30" y="16"/>
                  </a:moveTo>
                  <a:cubicBezTo>
                    <a:pt x="30" y="16"/>
                    <a:pt x="30" y="16"/>
                    <a:pt x="30" y="16"/>
                  </a:cubicBezTo>
                  <a:cubicBezTo>
                    <a:pt x="30" y="17"/>
                    <a:pt x="30" y="18"/>
                    <a:pt x="30" y="19"/>
                  </a:cubicBezTo>
                  <a:cubicBezTo>
                    <a:pt x="34" y="21"/>
                    <a:pt x="35" y="14"/>
                    <a:pt x="31" y="14"/>
                  </a:cubicBezTo>
                  <a:cubicBezTo>
                    <a:pt x="31" y="15"/>
                    <a:pt x="31" y="16"/>
                    <a:pt x="30" y="16"/>
                  </a:cubicBezTo>
                  <a:close/>
                  <a:moveTo>
                    <a:pt x="11" y="48"/>
                  </a:moveTo>
                  <a:cubicBezTo>
                    <a:pt x="11" y="48"/>
                    <a:pt x="11" y="48"/>
                    <a:pt x="11" y="48"/>
                  </a:cubicBezTo>
                  <a:cubicBezTo>
                    <a:pt x="29" y="65"/>
                    <a:pt x="64" y="51"/>
                    <a:pt x="52" y="21"/>
                  </a:cubicBezTo>
                  <a:cubicBezTo>
                    <a:pt x="33" y="24"/>
                    <a:pt x="17" y="31"/>
                    <a:pt x="11" y="48"/>
                  </a:cubicBezTo>
                  <a:close/>
                  <a:moveTo>
                    <a:pt x="14" y="25"/>
                  </a:move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7"/>
                    <a:pt x="14" y="27"/>
                  </a:cubicBezTo>
                  <a:cubicBezTo>
                    <a:pt x="6" y="36"/>
                    <a:pt x="22" y="24"/>
                    <a:pt x="14" y="25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F9839818-CDA5-9D45-AF09-C2CB3421CE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0355" y="3667052"/>
              <a:ext cx="116673" cy="138987"/>
            </a:xfrm>
            <a:custGeom>
              <a:avLst/>
              <a:gdLst>
                <a:gd name="T0" fmla="*/ 48 w 68"/>
                <a:gd name="T1" fmla="*/ 61 h 81"/>
                <a:gd name="T2" fmla="*/ 23 w 68"/>
                <a:gd name="T3" fmla="*/ 21 h 81"/>
                <a:gd name="T4" fmla="*/ 48 w 68"/>
                <a:gd name="T5" fmla="*/ 61 h 81"/>
                <a:gd name="T6" fmla="*/ 47 w 68"/>
                <a:gd name="T7" fmla="*/ 37 h 81"/>
                <a:gd name="T8" fmla="*/ 47 w 68"/>
                <a:gd name="T9" fmla="*/ 37 h 81"/>
                <a:gd name="T10" fmla="*/ 47 w 68"/>
                <a:gd name="T11" fmla="*/ 32 h 81"/>
                <a:gd name="T12" fmla="*/ 47 w 68"/>
                <a:gd name="T13" fmla="*/ 37 h 81"/>
                <a:gd name="T14" fmla="*/ 35 w 68"/>
                <a:gd name="T15" fmla="*/ 60 h 81"/>
                <a:gd name="T16" fmla="*/ 35 w 68"/>
                <a:gd name="T17" fmla="*/ 60 h 81"/>
                <a:gd name="T18" fmla="*/ 47 w 68"/>
                <a:gd name="T19" fmla="*/ 50 h 81"/>
                <a:gd name="T20" fmla="*/ 35 w 68"/>
                <a:gd name="T21" fmla="*/ 6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81">
                  <a:moveTo>
                    <a:pt x="48" y="61"/>
                  </a:moveTo>
                  <a:cubicBezTo>
                    <a:pt x="20" y="81"/>
                    <a:pt x="0" y="41"/>
                    <a:pt x="23" y="21"/>
                  </a:cubicBezTo>
                  <a:cubicBezTo>
                    <a:pt x="47" y="0"/>
                    <a:pt x="68" y="41"/>
                    <a:pt x="48" y="61"/>
                  </a:cubicBezTo>
                  <a:close/>
                  <a:moveTo>
                    <a:pt x="47" y="37"/>
                  </a:moveTo>
                  <a:cubicBezTo>
                    <a:pt x="47" y="37"/>
                    <a:pt x="47" y="37"/>
                    <a:pt x="47" y="37"/>
                  </a:cubicBezTo>
                  <a:cubicBezTo>
                    <a:pt x="51" y="39"/>
                    <a:pt x="51" y="30"/>
                    <a:pt x="47" y="32"/>
                  </a:cubicBezTo>
                  <a:cubicBezTo>
                    <a:pt x="47" y="34"/>
                    <a:pt x="47" y="36"/>
                    <a:pt x="47" y="37"/>
                  </a:cubicBezTo>
                  <a:close/>
                  <a:moveTo>
                    <a:pt x="35" y="60"/>
                  </a:moveTo>
                  <a:cubicBezTo>
                    <a:pt x="35" y="60"/>
                    <a:pt x="35" y="60"/>
                    <a:pt x="35" y="60"/>
                  </a:cubicBezTo>
                  <a:cubicBezTo>
                    <a:pt x="42" y="59"/>
                    <a:pt x="47" y="57"/>
                    <a:pt x="47" y="50"/>
                  </a:cubicBezTo>
                  <a:cubicBezTo>
                    <a:pt x="41" y="51"/>
                    <a:pt x="39" y="56"/>
                    <a:pt x="35" y="60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9CDF35A1-6251-F24D-B277-52AC66BFAD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7499" y="3847480"/>
              <a:ext cx="108384" cy="115398"/>
            </a:xfrm>
            <a:custGeom>
              <a:avLst/>
              <a:gdLst>
                <a:gd name="T0" fmla="*/ 19 w 63"/>
                <a:gd name="T1" fmla="*/ 15 h 67"/>
                <a:gd name="T2" fmla="*/ 37 w 63"/>
                <a:gd name="T3" fmla="*/ 65 h 67"/>
                <a:gd name="T4" fmla="*/ 5 w 63"/>
                <a:gd name="T5" fmla="*/ 52 h 67"/>
                <a:gd name="T6" fmla="*/ 19 w 63"/>
                <a:gd name="T7" fmla="*/ 15 h 67"/>
                <a:gd name="T8" fmla="*/ 18 w 63"/>
                <a:gd name="T9" fmla="*/ 38 h 67"/>
                <a:gd name="T10" fmla="*/ 18 w 63"/>
                <a:gd name="T11" fmla="*/ 38 h 67"/>
                <a:gd name="T12" fmla="*/ 29 w 63"/>
                <a:gd name="T13" fmla="*/ 26 h 67"/>
                <a:gd name="T14" fmla="*/ 18 w 63"/>
                <a:gd name="T15" fmla="*/ 38 h 67"/>
                <a:gd name="T16" fmla="*/ 42 w 63"/>
                <a:gd name="T17" fmla="*/ 57 h 67"/>
                <a:gd name="T18" fmla="*/ 42 w 63"/>
                <a:gd name="T19" fmla="*/ 57 h 67"/>
                <a:gd name="T20" fmla="*/ 45 w 63"/>
                <a:gd name="T21" fmla="*/ 30 h 67"/>
                <a:gd name="T22" fmla="*/ 42 w 63"/>
                <a:gd name="T23" fmla="*/ 57 h 67"/>
                <a:gd name="T24" fmla="*/ 24 w 63"/>
                <a:gd name="T25" fmla="*/ 44 h 67"/>
                <a:gd name="T26" fmla="*/ 24 w 63"/>
                <a:gd name="T27" fmla="*/ 44 h 67"/>
                <a:gd name="T28" fmla="*/ 32 w 63"/>
                <a:gd name="T29" fmla="*/ 36 h 67"/>
                <a:gd name="T30" fmla="*/ 24 w 63"/>
                <a:gd name="T31" fmla="*/ 44 h 67"/>
                <a:gd name="T32" fmla="*/ 16 w 63"/>
                <a:gd name="T33" fmla="*/ 49 h 67"/>
                <a:gd name="T34" fmla="*/ 16 w 63"/>
                <a:gd name="T35" fmla="*/ 49 h 67"/>
                <a:gd name="T36" fmla="*/ 18 w 63"/>
                <a:gd name="T37" fmla="*/ 47 h 67"/>
                <a:gd name="T38" fmla="*/ 14 w 63"/>
                <a:gd name="T39" fmla="*/ 44 h 67"/>
                <a:gd name="T40" fmla="*/ 16 w 63"/>
                <a:gd name="T41" fmla="*/ 49 h 67"/>
                <a:gd name="T42" fmla="*/ 30 w 63"/>
                <a:gd name="T43" fmla="*/ 50 h 67"/>
                <a:gd name="T44" fmla="*/ 30 w 63"/>
                <a:gd name="T45" fmla="*/ 50 h 67"/>
                <a:gd name="T46" fmla="*/ 34 w 63"/>
                <a:gd name="T47" fmla="*/ 46 h 67"/>
                <a:gd name="T48" fmla="*/ 30 w 63"/>
                <a:gd name="T49" fmla="*/ 50 h 67"/>
                <a:gd name="T50" fmla="*/ 34 w 63"/>
                <a:gd name="T51" fmla="*/ 57 h 67"/>
                <a:gd name="T52" fmla="*/ 34 w 63"/>
                <a:gd name="T53" fmla="*/ 57 h 67"/>
                <a:gd name="T54" fmla="*/ 18 w 63"/>
                <a:gd name="T55" fmla="*/ 55 h 67"/>
                <a:gd name="T56" fmla="*/ 34 w 63"/>
                <a:gd name="T57" fmla="*/ 5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" h="67">
                  <a:moveTo>
                    <a:pt x="19" y="15"/>
                  </a:moveTo>
                  <a:cubicBezTo>
                    <a:pt x="63" y="0"/>
                    <a:pt x="63" y="58"/>
                    <a:pt x="37" y="65"/>
                  </a:cubicBezTo>
                  <a:cubicBezTo>
                    <a:pt x="27" y="67"/>
                    <a:pt x="9" y="63"/>
                    <a:pt x="5" y="52"/>
                  </a:cubicBezTo>
                  <a:cubicBezTo>
                    <a:pt x="0" y="38"/>
                    <a:pt x="11" y="24"/>
                    <a:pt x="19" y="15"/>
                  </a:cubicBezTo>
                  <a:close/>
                  <a:moveTo>
                    <a:pt x="18" y="38"/>
                  </a:moveTo>
                  <a:cubicBezTo>
                    <a:pt x="18" y="38"/>
                    <a:pt x="18" y="38"/>
                    <a:pt x="18" y="38"/>
                  </a:cubicBezTo>
                  <a:cubicBezTo>
                    <a:pt x="22" y="41"/>
                    <a:pt x="32" y="30"/>
                    <a:pt x="29" y="26"/>
                  </a:cubicBezTo>
                  <a:cubicBezTo>
                    <a:pt x="24" y="29"/>
                    <a:pt x="19" y="32"/>
                    <a:pt x="18" y="38"/>
                  </a:cubicBezTo>
                  <a:close/>
                  <a:moveTo>
                    <a:pt x="42" y="57"/>
                  </a:moveTo>
                  <a:cubicBezTo>
                    <a:pt x="42" y="57"/>
                    <a:pt x="42" y="57"/>
                    <a:pt x="42" y="57"/>
                  </a:cubicBezTo>
                  <a:cubicBezTo>
                    <a:pt x="45" y="51"/>
                    <a:pt x="54" y="35"/>
                    <a:pt x="45" y="30"/>
                  </a:cubicBezTo>
                  <a:cubicBezTo>
                    <a:pt x="43" y="40"/>
                    <a:pt x="42" y="47"/>
                    <a:pt x="42" y="57"/>
                  </a:cubicBezTo>
                  <a:close/>
                  <a:moveTo>
                    <a:pt x="24" y="44"/>
                  </a:moveTo>
                  <a:cubicBezTo>
                    <a:pt x="24" y="44"/>
                    <a:pt x="24" y="44"/>
                    <a:pt x="24" y="44"/>
                  </a:cubicBezTo>
                  <a:cubicBezTo>
                    <a:pt x="29" y="43"/>
                    <a:pt x="31" y="41"/>
                    <a:pt x="32" y="36"/>
                  </a:cubicBezTo>
                  <a:cubicBezTo>
                    <a:pt x="27" y="37"/>
                    <a:pt x="25" y="39"/>
                    <a:pt x="24" y="44"/>
                  </a:cubicBezTo>
                  <a:close/>
                  <a:moveTo>
                    <a:pt x="16" y="49"/>
                  </a:moveTo>
                  <a:cubicBezTo>
                    <a:pt x="16" y="49"/>
                    <a:pt x="16" y="49"/>
                    <a:pt x="16" y="49"/>
                  </a:cubicBezTo>
                  <a:cubicBezTo>
                    <a:pt x="16" y="48"/>
                    <a:pt x="16" y="47"/>
                    <a:pt x="18" y="47"/>
                  </a:cubicBezTo>
                  <a:cubicBezTo>
                    <a:pt x="17" y="45"/>
                    <a:pt x="17" y="43"/>
                    <a:pt x="14" y="44"/>
                  </a:cubicBezTo>
                  <a:cubicBezTo>
                    <a:pt x="15" y="46"/>
                    <a:pt x="14" y="48"/>
                    <a:pt x="16" y="49"/>
                  </a:cubicBezTo>
                  <a:close/>
                  <a:moveTo>
                    <a:pt x="30" y="50"/>
                  </a:moveTo>
                  <a:cubicBezTo>
                    <a:pt x="30" y="50"/>
                    <a:pt x="30" y="50"/>
                    <a:pt x="30" y="50"/>
                  </a:cubicBezTo>
                  <a:cubicBezTo>
                    <a:pt x="34" y="52"/>
                    <a:pt x="38" y="46"/>
                    <a:pt x="34" y="46"/>
                  </a:cubicBezTo>
                  <a:cubicBezTo>
                    <a:pt x="33" y="48"/>
                    <a:pt x="29" y="47"/>
                    <a:pt x="30" y="50"/>
                  </a:cubicBezTo>
                  <a:close/>
                  <a:moveTo>
                    <a:pt x="34" y="57"/>
                  </a:moveTo>
                  <a:cubicBezTo>
                    <a:pt x="34" y="57"/>
                    <a:pt x="34" y="57"/>
                    <a:pt x="34" y="57"/>
                  </a:cubicBezTo>
                  <a:cubicBezTo>
                    <a:pt x="28" y="57"/>
                    <a:pt x="22" y="53"/>
                    <a:pt x="18" y="55"/>
                  </a:cubicBezTo>
                  <a:cubicBezTo>
                    <a:pt x="22" y="57"/>
                    <a:pt x="31" y="63"/>
                    <a:pt x="34" y="57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B856CA74-CD23-CA40-B02E-A975DC81D1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0644" y="3802851"/>
              <a:ext cx="79057" cy="103284"/>
            </a:xfrm>
            <a:custGeom>
              <a:avLst/>
              <a:gdLst>
                <a:gd name="T0" fmla="*/ 20 w 46"/>
                <a:gd name="T1" fmla="*/ 3 h 60"/>
                <a:gd name="T2" fmla="*/ 42 w 46"/>
                <a:gd name="T3" fmla="*/ 19 h 60"/>
                <a:gd name="T4" fmla="*/ 1 w 46"/>
                <a:gd name="T5" fmla="*/ 30 h 60"/>
                <a:gd name="T6" fmla="*/ 20 w 46"/>
                <a:gd name="T7" fmla="*/ 3 h 60"/>
                <a:gd name="T8" fmla="*/ 14 w 46"/>
                <a:gd name="T9" fmla="*/ 41 h 60"/>
                <a:gd name="T10" fmla="*/ 14 w 46"/>
                <a:gd name="T11" fmla="*/ 41 h 60"/>
                <a:gd name="T12" fmla="*/ 33 w 46"/>
                <a:gd name="T13" fmla="*/ 28 h 60"/>
                <a:gd name="T14" fmla="*/ 14 w 46"/>
                <a:gd name="T15" fmla="*/ 4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60">
                  <a:moveTo>
                    <a:pt x="20" y="3"/>
                  </a:moveTo>
                  <a:cubicBezTo>
                    <a:pt x="34" y="0"/>
                    <a:pt x="41" y="10"/>
                    <a:pt x="42" y="19"/>
                  </a:cubicBezTo>
                  <a:cubicBezTo>
                    <a:pt x="46" y="48"/>
                    <a:pt x="3" y="60"/>
                    <a:pt x="1" y="30"/>
                  </a:cubicBezTo>
                  <a:cubicBezTo>
                    <a:pt x="0" y="20"/>
                    <a:pt x="10" y="5"/>
                    <a:pt x="20" y="3"/>
                  </a:cubicBezTo>
                  <a:close/>
                  <a:moveTo>
                    <a:pt x="14" y="41"/>
                  </a:moveTo>
                  <a:cubicBezTo>
                    <a:pt x="14" y="41"/>
                    <a:pt x="14" y="41"/>
                    <a:pt x="14" y="41"/>
                  </a:cubicBezTo>
                  <a:cubicBezTo>
                    <a:pt x="23" y="48"/>
                    <a:pt x="40" y="33"/>
                    <a:pt x="33" y="28"/>
                  </a:cubicBezTo>
                  <a:cubicBezTo>
                    <a:pt x="29" y="35"/>
                    <a:pt x="19" y="36"/>
                    <a:pt x="14" y="41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1B033398-4C1D-694E-B74E-DB6C097840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2897" y="3839192"/>
              <a:ext cx="102646" cy="121773"/>
            </a:xfrm>
            <a:custGeom>
              <a:avLst/>
              <a:gdLst>
                <a:gd name="T0" fmla="*/ 54 w 60"/>
                <a:gd name="T1" fmla="*/ 22 h 71"/>
                <a:gd name="T2" fmla="*/ 3 w 60"/>
                <a:gd name="T3" fmla="*/ 35 h 71"/>
                <a:gd name="T4" fmla="*/ 54 w 60"/>
                <a:gd name="T5" fmla="*/ 22 h 71"/>
                <a:gd name="T6" fmla="*/ 45 w 60"/>
                <a:gd name="T7" fmla="*/ 20 h 71"/>
                <a:gd name="T8" fmla="*/ 45 w 60"/>
                <a:gd name="T9" fmla="*/ 20 h 71"/>
                <a:gd name="T10" fmla="*/ 38 w 60"/>
                <a:gd name="T11" fmla="*/ 19 h 71"/>
                <a:gd name="T12" fmla="*/ 45 w 60"/>
                <a:gd name="T13" fmla="*/ 20 h 71"/>
                <a:gd name="T14" fmla="*/ 46 w 60"/>
                <a:gd name="T15" fmla="*/ 25 h 71"/>
                <a:gd name="T16" fmla="*/ 46 w 60"/>
                <a:gd name="T17" fmla="*/ 25 h 71"/>
                <a:gd name="T18" fmla="*/ 46 w 60"/>
                <a:gd name="T19" fmla="*/ 25 h 71"/>
                <a:gd name="T20" fmla="*/ 24 w 60"/>
                <a:gd name="T21" fmla="*/ 38 h 71"/>
                <a:gd name="T22" fmla="*/ 24 w 60"/>
                <a:gd name="T23" fmla="*/ 38 h 71"/>
                <a:gd name="T24" fmla="*/ 27 w 60"/>
                <a:gd name="T25" fmla="*/ 33 h 71"/>
                <a:gd name="T26" fmla="*/ 24 w 60"/>
                <a:gd name="T27" fmla="*/ 38 h 71"/>
                <a:gd name="T28" fmla="*/ 29 w 60"/>
                <a:gd name="T29" fmla="*/ 54 h 71"/>
                <a:gd name="T30" fmla="*/ 29 w 60"/>
                <a:gd name="T31" fmla="*/ 54 h 71"/>
                <a:gd name="T32" fmla="*/ 46 w 60"/>
                <a:gd name="T33" fmla="*/ 39 h 71"/>
                <a:gd name="T34" fmla="*/ 29 w 60"/>
                <a:gd name="T35" fmla="*/ 5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71">
                  <a:moveTo>
                    <a:pt x="54" y="22"/>
                  </a:moveTo>
                  <a:cubicBezTo>
                    <a:pt x="60" y="64"/>
                    <a:pt x="0" y="71"/>
                    <a:pt x="3" y="35"/>
                  </a:cubicBezTo>
                  <a:cubicBezTo>
                    <a:pt x="5" y="14"/>
                    <a:pt x="40" y="0"/>
                    <a:pt x="54" y="22"/>
                  </a:cubicBezTo>
                  <a:close/>
                  <a:moveTo>
                    <a:pt x="45" y="20"/>
                  </a:moveTo>
                  <a:cubicBezTo>
                    <a:pt x="45" y="20"/>
                    <a:pt x="45" y="20"/>
                    <a:pt x="45" y="20"/>
                  </a:cubicBezTo>
                  <a:cubicBezTo>
                    <a:pt x="43" y="20"/>
                    <a:pt x="40" y="14"/>
                    <a:pt x="38" y="19"/>
                  </a:cubicBezTo>
                  <a:cubicBezTo>
                    <a:pt x="39" y="19"/>
                    <a:pt x="43" y="25"/>
                    <a:pt x="45" y="20"/>
                  </a:cubicBezTo>
                  <a:close/>
                  <a:moveTo>
                    <a:pt x="46" y="25"/>
                  </a:moveTo>
                  <a:cubicBezTo>
                    <a:pt x="46" y="25"/>
                    <a:pt x="46" y="25"/>
                    <a:pt x="46" y="25"/>
                  </a:cubicBezTo>
                  <a:cubicBezTo>
                    <a:pt x="45" y="35"/>
                    <a:pt x="54" y="26"/>
                    <a:pt x="46" y="25"/>
                  </a:cubicBezTo>
                  <a:close/>
                  <a:moveTo>
                    <a:pt x="24" y="38"/>
                  </a:moveTo>
                  <a:cubicBezTo>
                    <a:pt x="24" y="38"/>
                    <a:pt x="24" y="38"/>
                    <a:pt x="24" y="38"/>
                  </a:cubicBezTo>
                  <a:cubicBezTo>
                    <a:pt x="24" y="35"/>
                    <a:pt x="27" y="35"/>
                    <a:pt x="27" y="33"/>
                  </a:cubicBezTo>
                  <a:cubicBezTo>
                    <a:pt x="24" y="32"/>
                    <a:pt x="20" y="37"/>
                    <a:pt x="24" y="38"/>
                  </a:cubicBezTo>
                  <a:close/>
                  <a:moveTo>
                    <a:pt x="29" y="54"/>
                  </a:moveTo>
                  <a:cubicBezTo>
                    <a:pt x="29" y="54"/>
                    <a:pt x="29" y="54"/>
                    <a:pt x="29" y="54"/>
                  </a:cubicBezTo>
                  <a:cubicBezTo>
                    <a:pt x="38" y="52"/>
                    <a:pt x="45" y="49"/>
                    <a:pt x="46" y="39"/>
                  </a:cubicBezTo>
                  <a:cubicBezTo>
                    <a:pt x="39" y="42"/>
                    <a:pt x="35" y="49"/>
                    <a:pt x="29" y="5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86C0147C-D3BF-F244-A11A-147A38305D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5787" y="3602022"/>
              <a:ext cx="154926" cy="114760"/>
            </a:xfrm>
            <a:custGeom>
              <a:avLst/>
              <a:gdLst>
                <a:gd name="T0" fmla="*/ 38 w 90"/>
                <a:gd name="T1" fmla="*/ 2 h 67"/>
                <a:gd name="T2" fmla="*/ 6 w 90"/>
                <a:gd name="T3" fmla="*/ 32 h 67"/>
                <a:gd name="T4" fmla="*/ 38 w 90"/>
                <a:gd name="T5" fmla="*/ 2 h 67"/>
                <a:gd name="T6" fmla="*/ 21 w 90"/>
                <a:gd name="T7" fmla="*/ 16 h 67"/>
                <a:gd name="T8" fmla="*/ 21 w 90"/>
                <a:gd name="T9" fmla="*/ 16 h 67"/>
                <a:gd name="T10" fmla="*/ 27 w 90"/>
                <a:gd name="T11" fmla="*/ 10 h 67"/>
                <a:gd name="T12" fmla="*/ 21 w 90"/>
                <a:gd name="T13" fmla="*/ 16 h 67"/>
                <a:gd name="T14" fmla="*/ 25 w 90"/>
                <a:gd name="T15" fmla="*/ 27 h 67"/>
                <a:gd name="T16" fmla="*/ 25 w 90"/>
                <a:gd name="T17" fmla="*/ 27 h 67"/>
                <a:gd name="T18" fmla="*/ 37 w 90"/>
                <a:gd name="T19" fmla="*/ 19 h 67"/>
                <a:gd name="T20" fmla="*/ 25 w 90"/>
                <a:gd name="T21" fmla="*/ 2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67">
                  <a:moveTo>
                    <a:pt x="38" y="2"/>
                  </a:moveTo>
                  <a:cubicBezTo>
                    <a:pt x="90" y="0"/>
                    <a:pt x="20" y="67"/>
                    <a:pt x="6" y="32"/>
                  </a:cubicBezTo>
                  <a:cubicBezTo>
                    <a:pt x="0" y="16"/>
                    <a:pt x="20" y="2"/>
                    <a:pt x="38" y="2"/>
                  </a:cubicBezTo>
                  <a:close/>
                  <a:moveTo>
                    <a:pt x="21" y="16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25" y="16"/>
                    <a:pt x="27" y="14"/>
                    <a:pt x="27" y="10"/>
                  </a:cubicBezTo>
                  <a:cubicBezTo>
                    <a:pt x="23" y="10"/>
                    <a:pt x="21" y="12"/>
                    <a:pt x="21" y="16"/>
                  </a:cubicBezTo>
                  <a:close/>
                  <a:moveTo>
                    <a:pt x="25" y="27"/>
                  </a:moveTo>
                  <a:cubicBezTo>
                    <a:pt x="25" y="27"/>
                    <a:pt x="25" y="27"/>
                    <a:pt x="25" y="27"/>
                  </a:cubicBezTo>
                  <a:cubicBezTo>
                    <a:pt x="31" y="27"/>
                    <a:pt x="36" y="25"/>
                    <a:pt x="37" y="19"/>
                  </a:cubicBezTo>
                  <a:cubicBezTo>
                    <a:pt x="31" y="20"/>
                    <a:pt x="28" y="23"/>
                    <a:pt x="25" y="27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563951BD-1D8B-5341-8FCE-DC09BB3516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1228" y="3787550"/>
              <a:ext cx="111572" cy="116673"/>
            </a:xfrm>
            <a:custGeom>
              <a:avLst/>
              <a:gdLst>
                <a:gd name="T0" fmla="*/ 54 w 65"/>
                <a:gd name="T1" fmla="*/ 17 h 68"/>
                <a:gd name="T2" fmla="*/ 22 w 65"/>
                <a:gd name="T3" fmla="*/ 63 h 68"/>
                <a:gd name="T4" fmla="*/ 54 w 65"/>
                <a:gd name="T5" fmla="*/ 17 h 68"/>
                <a:gd name="T6" fmla="*/ 22 w 65"/>
                <a:gd name="T7" fmla="*/ 39 h 68"/>
                <a:gd name="T8" fmla="*/ 22 w 65"/>
                <a:gd name="T9" fmla="*/ 39 h 68"/>
                <a:gd name="T10" fmla="*/ 38 w 65"/>
                <a:gd name="T11" fmla="*/ 21 h 68"/>
                <a:gd name="T12" fmla="*/ 22 w 65"/>
                <a:gd name="T13" fmla="*/ 39 h 68"/>
                <a:gd name="T14" fmla="*/ 43 w 65"/>
                <a:gd name="T15" fmla="*/ 52 h 68"/>
                <a:gd name="T16" fmla="*/ 43 w 65"/>
                <a:gd name="T17" fmla="*/ 52 h 68"/>
                <a:gd name="T18" fmla="*/ 53 w 65"/>
                <a:gd name="T19" fmla="*/ 26 h 68"/>
                <a:gd name="T20" fmla="*/ 46 w 65"/>
                <a:gd name="T21" fmla="*/ 23 h 68"/>
                <a:gd name="T22" fmla="*/ 43 w 65"/>
                <a:gd name="T23" fmla="*/ 52 h 68"/>
                <a:gd name="T24" fmla="*/ 26 w 65"/>
                <a:gd name="T25" fmla="*/ 57 h 68"/>
                <a:gd name="T26" fmla="*/ 26 w 65"/>
                <a:gd name="T27" fmla="*/ 57 h 68"/>
                <a:gd name="T28" fmla="*/ 42 w 65"/>
                <a:gd name="T29" fmla="*/ 53 h 68"/>
                <a:gd name="T30" fmla="*/ 26 w 65"/>
                <a:gd name="T31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68">
                  <a:moveTo>
                    <a:pt x="54" y="17"/>
                  </a:moveTo>
                  <a:cubicBezTo>
                    <a:pt x="65" y="37"/>
                    <a:pt x="53" y="68"/>
                    <a:pt x="22" y="63"/>
                  </a:cubicBezTo>
                  <a:cubicBezTo>
                    <a:pt x="0" y="43"/>
                    <a:pt x="21" y="0"/>
                    <a:pt x="54" y="17"/>
                  </a:cubicBezTo>
                  <a:close/>
                  <a:moveTo>
                    <a:pt x="22" y="39"/>
                  </a:moveTo>
                  <a:cubicBezTo>
                    <a:pt x="22" y="39"/>
                    <a:pt x="22" y="39"/>
                    <a:pt x="22" y="39"/>
                  </a:cubicBezTo>
                  <a:cubicBezTo>
                    <a:pt x="26" y="32"/>
                    <a:pt x="37" y="31"/>
                    <a:pt x="38" y="21"/>
                  </a:cubicBezTo>
                  <a:cubicBezTo>
                    <a:pt x="30" y="23"/>
                    <a:pt x="20" y="31"/>
                    <a:pt x="22" y="39"/>
                  </a:cubicBezTo>
                  <a:close/>
                  <a:moveTo>
                    <a:pt x="43" y="52"/>
                  </a:moveTo>
                  <a:cubicBezTo>
                    <a:pt x="43" y="52"/>
                    <a:pt x="43" y="52"/>
                    <a:pt x="43" y="52"/>
                  </a:cubicBezTo>
                  <a:cubicBezTo>
                    <a:pt x="53" y="50"/>
                    <a:pt x="53" y="38"/>
                    <a:pt x="53" y="26"/>
                  </a:cubicBezTo>
                  <a:cubicBezTo>
                    <a:pt x="50" y="26"/>
                    <a:pt x="51" y="22"/>
                    <a:pt x="46" y="23"/>
                  </a:cubicBezTo>
                  <a:cubicBezTo>
                    <a:pt x="51" y="35"/>
                    <a:pt x="48" y="40"/>
                    <a:pt x="43" y="52"/>
                  </a:cubicBezTo>
                  <a:close/>
                  <a:moveTo>
                    <a:pt x="26" y="57"/>
                  </a:moveTo>
                  <a:cubicBezTo>
                    <a:pt x="26" y="57"/>
                    <a:pt x="26" y="57"/>
                    <a:pt x="26" y="57"/>
                  </a:cubicBezTo>
                  <a:cubicBezTo>
                    <a:pt x="30" y="60"/>
                    <a:pt x="40" y="58"/>
                    <a:pt x="42" y="53"/>
                  </a:cubicBezTo>
                  <a:cubicBezTo>
                    <a:pt x="35" y="52"/>
                    <a:pt x="29" y="51"/>
                    <a:pt x="26" y="57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3E579ED3-CAAB-BE46-8E0D-80D082083F67}"/>
              </a:ext>
            </a:extLst>
          </p:cNvPr>
          <p:cNvGrpSpPr/>
          <p:nvPr/>
        </p:nvGrpSpPr>
        <p:grpSpPr>
          <a:xfrm>
            <a:off x="375648" y="4552788"/>
            <a:ext cx="915536" cy="800549"/>
            <a:chOff x="4395629" y="3238500"/>
            <a:chExt cx="1101684" cy="1092200"/>
          </a:xfrm>
        </p:grpSpPr>
        <p:sp>
          <p:nvSpPr>
            <p:cNvPr id="83" name="任意多边形 2">
              <a:extLst>
                <a:ext uri="{FF2B5EF4-FFF2-40B4-BE49-F238E27FC236}">
                  <a16:creationId xmlns:a16="http://schemas.microsoft.com/office/drawing/2014/main" id="{1D71B2C1-3A94-374E-9573-1EA1A7E35F6C}"/>
                </a:ext>
              </a:extLst>
            </p:cNvPr>
            <p:cNvSpPr/>
            <p:nvPr/>
          </p:nvSpPr>
          <p:spPr>
            <a:xfrm>
              <a:off x="4395629" y="3238500"/>
              <a:ext cx="1101684" cy="1092200"/>
            </a:xfrm>
            <a:custGeom>
              <a:avLst/>
              <a:gdLst>
                <a:gd name="connsiteX0" fmla="*/ 112645 w 988840"/>
                <a:gd name="connsiteY0" fmla="*/ 154380 h 980327"/>
                <a:gd name="connsiteX1" fmla="*/ 348865 w 988840"/>
                <a:gd name="connsiteY1" fmla="*/ 9600 h 980327"/>
                <a:gd name="connsiteX2" fmla="*/ 668905 w 988840"/>
                <a:gd name="connsiteY2" fmla="*/ 32460 h 980327"/>
                <a:gd name="connsiteX3" fmla="*/ 874645 w 988840"/>
                <a:gd name="connsiteY3" fmla="*/ 184860 h 980327"/>
                <a:gd name="connsiteX4" fmla="*/ 958465 w 988840"/>
                <a:gd name="connsiteY4" fmla="*/ 382980 h 980327"/>
                <a:gd name="connsiteX5" fmla="*/ 981325 w 988840"/>
                <a:gd name="connsiteY5" fmla="*/ 626820 h 980327"/>
                <a:gd name="connsiteX6" fmla="*/ 836545 w 988840"/>
                <a:gd name="connsiteY6" fmla="*/ 878280 h 980327"/>
                <a:gd name="connsiteX7" fmla="*/ 516505 w 988840"/>
                <a:gd name="connsiteY7" fmla="*/ 977340 h 980327"/>
                <a:gd name="connsiteX8" fmla="*/ 242185 w 988840"/>
                <a:gd name="connsiteY8" fmla="*/ 939240 h 980327"/>
                <a:gd name="connsiteX9" fmla="*/ 82165 w 988840"/>
                <a:gd name="connsiteY9" fmla="*/ 786840 h 980327"/>
                <a:gd name="connsiteX10" fmla="*/ 13585 w 988840"/>
                <a:gd name="connsiteY10" fmla="*/ 558240 h 980327"/>
                <a:gd name="connsiteX11" fmla="*/ 5965 w 988840"/>
                <a:gd name="connsiteY11" fmla="*/ 306780 h 980327"/>
                <a:gd name="connsiteX12" fmla="*/ 112645 w 988840"/>
                <a:gd name="connsiteY12" fmla="*/ 154380 h 98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88840" h="980327">
                  <a:moveTo>
                    <a:pt x="112645" y="154380"/>
                  </a:moveTo>
                  <a:cubicBezTo>
                    <a:pt x="169795" y="104850"/>
                    <a:pt x="256155" y="29920"/>
                    <a:pt x="348865" y="9600"/>
                  </a:cubicBezTo>
                  <a:cubicBezTo>
                    <a:pt x="441575" y="-10720"/>
                    <a:pt x="581275" y="3250"/>
                    <a:pt x="668905" y="32460"/>
                  </a:cubicBezTo>
                  <a:cubicBezTo>
                    <a:pt x="756535" y="61670"/>
                    <a:pt x="826385" y="126440"/>
                    <a:pt x="874645" y="184860"/>
                  </a:cubicBezTo>
                  <a:cubicBezTo>
                    <a:pt x="922905" y="243280"/>
                    <a:pt x="940685" y="309320"/>
                    <a:pt x="958465" y="382980"/>
                  </a:cubicBezTo>
                  <a:cubicBezTo>
                    <a:pt x="976245" y="456640"/>
                    <a:pt x="1001645" y="544270"/>
                    <a:pt x="981325" y="626820"/>
                  </a:cubicBezTo>
                  <a:cubicBezTo>
                    <a:pt x="961005" y="709370"/>
                    <a:pt x="914015" y="819860"/>
                    <a:pt x="836545" y="878280"/>
                  </a:cubicBezTo>
                  <a:cubicBezTo>
                    <a:pt x="759075" y="936700"/>
                    <a:pt x="615565" y="967180"/>
                    <a:pt x="516505" y="977340"/>
                  </a:cubicBezTo>
                  <a:cubicBezTo>
                    <a:pt x="417445" y="987500"/>
                    <a:pt x="314575" y="970990"/>
                    <a:pt x="242185" y="939240"/>
                  </a:cubicBezTo>
                  <a:cubicBezTo>
                    <a:pt x="169795" y="907490"/>
                    <a:pt x="120265" y="850340"/>
                    <a:pt x="82165" y="786840"/>
                  </a:cubicBezTo>
                  <a:cubicBezTo>
                    <a:pt x="44065" y="723340"/>
                    <a:pt x="26285" y="638250"/>
                    <a:pt x="13585" y="558240"/>
                  </a:cubicBezTo>
                  <a:cubicBezTo>
                    <a:pt x="885" y="478230"/>
                    <a:pt x="-5465" y="374090"/>
                    <a:pt x="5965" y="306780"/>
                  </a:cubicBezTo>
                  <a:cubicBezTo>
                    <a:pt x="17395" y="239470"/>
                    <a:pt x="55495" y="203910"/>
                    <a:pt x="112645" y="154380"/>
                  </a:cubicBez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3F92D159-4391-9545-AAEC-B126386DE0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9453" y="3572374"/>
              <a:ext cx="554036" cy="460953"/>
            </a:xfrm>
            <a:custGeom>
              <a:avLst/>
              <a:gdLst>
                <a:gd name="T0" fmla="*/ 109 w 323"/>
                <a:gd name="T1" fmla="*/ 244 h 268"/>
                <a:gd name="T2" fmla="*/ 26 w 323"/>
                <a:gd name="T3" fmla="*/ 136 h 268"/>
                <a:gd name="T4" fmla="*/ 297 w 323"/>
                <a:gd name="T5" fmla="*/ 49 h 268"/>
                <a:gd name="T6" fmla="*/ 177 w 323"/>
                <a:gd name="T7" fmla="*/ 56 h 268"/>
                <a:gd name="T8" fmla="*/ 156 w 323"/>
                <a:gd name="T9" fmla="*/ 12 h 268"/>
                <a:gd name="T10" fmla="*/ 211 w 323"/>
                <a:gd name="T11" fmla="*/ 29 h 268"/>
                <a:gd name="T12" fmla="*/ 156 w 323"/>
                <a:gd name="T13" fmla="*/ 39 h 268"/>
                <a:gd name="T14" fmla="*/ 227 w 323"/>
                <a:gd name="T15" fmla="*/ 39 h 268"/>
                <a:gd name="T16" fmla="*/ 119 w 323"/>
                <a:gd name="T17" fmla="*/ 46 h 268"/>
                <a:gd name="T18" fmla="*/ 186 w 323"/>
                <a:gd name="T19" fmla="*/ 45 h 268"/>
                <a:gd name="T20" fmla="*/ 210 w 323"/>
                <a:gd name="T21" fmla="*/ 54 h 268"/>
                <a:gd name="T22" fmla="*/ 115 w 323"/>
                <a:gd name="T23" fmla="*/ 60 h 268"/>
                <a:gd name="T24" fmla="*/ 279 w 323"/>
                <a:gd name="T25" fmla="*/ 50 h 268"/>
                <a:gd name="T26" fmla="*/ 172 w 323"/>
                <a:gd name="T27" fmla="*/ 59 h 268"/>
                <a:gd name="T28" fmla="*/ 203 w 323"/>
                <a:gd name="T29" fmla="*/ 95 h 268"/>
                <a:gd name="T30" fmla="*/ 261 w 323"/>
                <a:gd name="T31" fmla="*/ 70 h 268"/>
                <a:gd name="T32" fmla="*/ 214 w 323"/>
                <a:gd name="T33" fmla="*/ 95 h 268"/>
                <a:gd name="T34" fmla="*/ 237 w 323"/>
                <a:gd name="T35" fmla="*/ 97 h 268"/>
                <a:gd name="T36" fmla="*/ 155 w 323"/>
                <a:gd name="T37" fmla="*/ 122 h 268"/>
                <a:gd name="T38" fmla="*/ 221 w 323"/>
                <a:gd name="T39" fmla="*/ 111 h 268"/>
                <a:gd name="T40" fmla="*/ 91 w 323"/>
                <a:gd name="T41" fmla="*/ 77 h 268"/>
                <a:gd name="T42" fmla="*/ 205 w 323"/>
                <a:gd name="T43" fmla="*/ 67 h 268"/>
                <a:gd name="T44" fmla="*/ 112 w 323"/>
                <a:gd name="T45" fmla="*/ 112 h 268"/>
                <a:gd name="T46" fmla="*/ 174 w 323"/>
                <a:gd name="T47" fmla="*/ 87 h 268"/>
                <a:gd name="T48" fmla="*/ 121 w 323"/>
                <a:gd name="T49" fmla="*/ 69 h 268"/>
                <a:gd name="T50" fmla="*/ 287 w 323"/>
                <a:gd name="T51" fmla="*/ 69 h 268"/>
                <a:gd name="T52" fmla="*/ 122 w 323"/>
                <a:gd name="T53" fmla="*/ 80 h 268"/>
                <a:gd name="T54" fmla="*/ 102 w 323"/>
                <a:gd name="T55" fmla="*/ 73 h 268"/>
                <a:gd name="T56" fmla="*/ 128 w 323"/>
                <a:gd name="T57" fmla="*/ 91 h 268"/>
                <a:gd name="T58" fmla="*/ 238 w 323"/>
                <a:gd name="T59" fmla="*/ 162 h 268"/>
                <a:gd name="T60" fmla="*/ 302 w 323"/>
                <a:gd name="T61" fmla="*/ 95 h 268"/>
                <a:gd name="T62" fmla="*/ 255 w 323"/>
                <a:gd name="T63" fmla="*/ 97 h 268"/>
                <a:gd name="T64" fmla="*/ 80 w 323"/>
                <a:gd name="T65" fmla="*/ 102 h 268"/>
                <a:gd name="T66" fmla="*/ 65 w 323"/>
                <a:gd name="T67" fmla="*/ 114 h 268"/>
                <a:gd name="T68" fmla="*/ 111 w 323"/>
                <a:gd name="T69" fmla="*/ 129 h 268"/>
                <a:gd name="T70" fmla="*/ 183 w 323"/>
                <a:gd name="T71" fmla="*/ 131 h 268"/>
                <a:gd name="T72" fmla="*/ 128 w 323"/>
                <a:gd name="T73" fmla="*/ 165 h 268"/>
                <a:gd name="T74" fmla="*/ 207 w 323"/>
                <a:gd name="T75" fmla="*/ 127 h 268"/>
                <a:gd name="T76" fmla="*/ 149 w 323"/>
                <a:gd name="T77" fmla="*/ 142 h 268"/>
                <a:gd name="T78" fmla="*/ 119 w 323"/>
                <a:gd name="T79" fmla="*/ 143 h 268"/>
                <a:gd name="T80" fmla="*/ 70 w 323"/>
                <a:gd name="T81" fmla="*/ 145 h 268"/>
                <a:gd name="T82" fmla="*/ 111 w 323"/>
                <a:gd name="T83" fmla="*/ 142 h 268"/>
                <a:gd name="T84" fmla="*/ 211 w 323"/>
                <a:gd name="T85" fmla="*/ 155 h 268"/>
                <a:gd name="T86" fmla="*/ 20 w 323"/>
                <a:gd name="T87" fmla="*/ 165 h 268"/>
                <a:gd name="T88" fmla="*/ 135 w 323"/>
                <a:gd name="T89" fmla="*/ 189 h 268"/>
                <a:gd name="T90" fmla="*/ 65 w 323"/>
                <a:gd name="T91" fmla="*/ 186 h 268"/>
                <a:gd name="T92" fmla="*/ 95 w 323"/>
                <a:gd name="T93" fmla="*/ 159 h 268"/>
                <a:gd name="T94" fmla="*/ 115 w 323"/>
                <a:gd name="T95" fmla="*/ 162 h 268"/>
                <a:gd name="T96" fmla="*/ 29 w 323"/>
                <a:gd name="T97" fmla="*/ 166 h 268"/>
                <a:gd name="T98" fmla="*/ 20 w 323"/>
                <a:gd name="T99" fmla="*/ 176 h 268"/>
                <a:gd name="T100" fmla="*/ 10 w 323"/>
                <a:gd name="T101" fmla="*/ 176 h 268"/>
                <a:gd name="T102" fmla="*/ 26 w 323"/>
                <a:gd name="T103" fmla="*/ 183 h 268"/>
                <a:gd name="T104" fmla="*/ 149 w 323"/>
                <a:gd name="T105" fmla="*/ 189 h 268"/>
                <a:gd name="T106" fmla="*/ 176 w 323"/>
                <a:gd name="T107" fmla="*/ 197 h 268"/>
                <a:gd name="T108" fmla="*/ 16 w 323"/>
                <a:gd name="T109" fmla="*/ 187 h 268"/>
                <a:gd name="T110" fmla="*/ 15 w 323"/>
                <a:gd name="T111" fmla="*/ 194 h 268"/>
                <a:gd name="T112" fmla="*/ 169 w 323"/>
                <a:gd name="T113" fmla="*/ 20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3" h="268">
                  <a:moveTo>
                    <a:pt x="317" y="50"/>
                  </a:moveTo>
                  <a:cubicBezTo>
                    <a:pt x="315" y="60"/>
                    <a:pt x="302" y="71"/>
                    <a:pt x="310" y="87"/>
                  </a:cubicBezTo>
                  <a:cubicBezTo>
                    <a:pt x="315" y="87"/>
                    <a:pt x="312" y="81"/>
                    <a:pt x="319" y="83"/>
                  </a:cubicBezTo>
                  <a:cubicBezTo>
                    <a:pt x="318" y="86"/>
                    <a:pt x="319" y="88"/>
                    <a:pt x="323" y="87"/>
                  </a:cubicBezTo>
                  <a:cubicBezTo>
                    <a:pt x="319" y="96"/>
                    <a:pt x="311" y="104"/>
                    <a:pt x="304" y="111"/>
                  </a:cubicBezTo>
                  <a:cubicBezTo>
                    <a:pt x="286" y="132"/>
                    <a:pt x="266" y="154"/>
                    <a:pt x="248" y="177"/>
                  </a:cubicBezTo>
                  <a:cubicBezTo>
                    <a:pt x="224" y="208"/>
                    <a:pt x="201" y="239"/>
                    <a:pt x="170" y="264"/>
                  </a:cubicBezTo>
                  <a:cubicBezTo>
                    <a:pt x="155" y="252"/>
                    <a:pt x="131" y="249"/>
                    <a:pt x="109" y="244"/>
                  </a:cubicBezTo>
                  <a:cubicBezTo>
                    <a:pt x="105" y="250"/>
                    <a:pt x="111" y="261"/>
                    <a:pt x="108" y="266"/>
                  </a:cubicBezTo>
                  <a:cubicBezTo>
                    <a:pt x="100" y="268"/>
                    <a:pt x="102" y="259"/>
                    <a:pt x="98" y="257"/>
                  </a:cubicBezTo>
                  <a:cubicBezTo>
                    <a:pt x="91" y="257"/>
                    <a:pt x="94" y="268"/>
                    <a:pt x="85" y="266"/>
                  </a:cubicBezTo>
                  <a:cubicBezTo>
                    <a:pt x="84" y="259"/>
                    <a:pt x="88" y="250"/>
                    <a:pt x="88" y="241"/>
                  </a:cubicBezTo>
                  <a:cubicBezTo>
                    <a:pt x="85" y="236"/>
                    <a:pt x="79" y="236"/>
                    <a:pt x="74" y="234"/>
                  </a:cubicBezTo>
                  <a:cubicBezTo>
                    <a:pt x="53" y="226"/>
                    <a:pt x="26" y="220"/>
                    <a:pt x="9" y="207"/>
                  </a:cubicBezTo>
                  <a:cubicBezTo>
                    <a:pt x="6" y="193"/>
                    <a:pt x="0" y="180"/>
                    <a:pt x="5" y="165"/>
                  </a:cubicBezTo>
                  <a:cubicBezTo>
                    <a:pt x="7" y="157"/>
                    <a:pt x="18" y="147"/>
                    <a:pt x="26" y="136"/>
                  </a:cubicBezTo>
                  <a:cubicBezTo>
                    <a:pt x="41" y="118"/>
                    <a:pt x="57" y="103"/>
                    <a:pt x="74" y="86"/>
                  </a:cubicBezTo>
                  <a:cubicBezTo>
                    <a:pt x="83" y="76"/>
                    <a:pt x="89" y="66"/>
                    <a:pt x="97" y="59"/>
                  </a:cubicBezTo>
                  <a:cubicBezTo>
                    <a:pt x="100" y="55"/>
                    <a:pt x="106" y="53"/>
                    <a:pt x="109" y="49"/>
                  </a:cubicBezTo>
                  <a:cubicBezTo>
                    <a:pt x="111" y="46"/>
                    <a:pt x="112" y="43"/>
                    <a:pt x="114" y="40"/>
                  </a:cubicBezTo>
                  <a:cubicBezTo>
                    <a:pt x="127" y="25"/>
                    <a:pt x="146" y="13"/>
                    <a:pt x="159" y="1"/>
                  </a:cubicBezTo>
                  <a:cubicBezTo>
                    <a:pt x="164" y="0"/>
                    <a:pt x="163" y="4"/>
                    <a:pt x="166" y="5"/>
                  </a:cubicBezTo>
                  <a:cubicBezTo>
                    <a:pt x="188" y="11"/>
                    <a:pt x="211" y="18"/>
                    <a:pt x="234" y="25"/>
                  </a:cubicBezTo>
                  <a:cubicBezTo>
                    <a:pt x="256" y="31"/>
                    <a:pt x="276" y="42"/>
                    <a:pt x="297" y="49"/>
                  </a:cubicBezTo>
                  <a:cubicBezTo>
                    <a:pt x="303" y="51"/>
                    <a:pt x="310" y="51"/>
                    <a:pt x="317" y="50"/>
                  </a:cubicBezTo>
                  <a:close/>
                  <a:moveTo>
                    <a:pt x="180" y="59"/>
                  </a:moveTo>
                  <a:cubicBezTo>
                    <a:pt x="180" y="59"/>
                    <a:pt x="180" y="59"/>
                    <a:pt x="180" y="59"/>
                  </a:cubicBezTo>
                  <a:cubicBezTo>
                    <a:pt x="193" y="58"/>
                    <a:pt x="204" y="54"/>
                    <a:pt x="211" y="46"/>
                  </a:cubicBezTo>
                  <a:cubicBezTo>
                    <a:pt x="203" y="49"/>
                    <a:pt x="197" y="49"/>
                    <a:pt x="193" y="43"/>
                  </a:cubicBezTo>
                  <a:cubicBezTo>
                    <a:pt x="204" y="40"/>
                    <a:pt x="218" y="40"/>
                    <a:pt x="225" y="32"/>
                  </a:cubicBezTo>
                  <a:cubicBezTo>
                    <a:pt x="211" y="32"/>
                    <a:pt x="202" y="38"/>
                    <a:pt x="190" y="40"/>
                  </a:cubicBezTo>
                  <a:cubicBezTo>
                    <a:pt x="191" y="51"/>
                    <a:pt x="181" y="50"/>
                    <a:pt x="177" y="56"/>
                  </a:cubicBezTo>
                  <a:cubicBezTo>
                    <a:pt x="181" y="58"/>
                    <a:pt x="183" y="52"/>
                    <a:pt x="184" y="56"/>
                  </a:cubicBezTo>
                  <a:cubicBezTo>
                    <a:pt x="182" y="56"/>
                    <a:pt x="181" y="57"/>
                    <a:pt x="180" y="59"/>
                  </a:cubicBezTo>
                  <a:close/>
                  <a:moveTo>
                    <a:pt x="143" y="26"/>
                  </a:moveTo>
                  <a:cubicBezTo>
                    <a:pt x="143" y="26"/>
                    <a:pt x="143" y="26"/>
                    <a:pt x="143" y="26"/>
                  </a:cubicBezTo>
                  <a:cubicBezTo>
                    <a:pt x="149" y="26"/>
                    <a:pt x="143" y="28"/>
                    <a:pt x="145" y="32"/>
                  </a:cubicBezTo>
                  <a:cubicBezTo>
                    <a:pt x="152" y="30"/>
                    <a:pt x="157" y="26"/>
                    <a:pt x="160" y="21"/>
                  </a:cubicBezTo>
                  <a:cubicBezTo>
                    <a:pt x="156" y="19"/>
                    <a:pt x="152" y="25"/>
                    <a:pt x="150" y="22"/>
                  </a:cubicBezTo>
                  <a:cubicBezTo>
                    <a:pt x="153" y="19"/>
                    <a:pt x="163" y="16"/>
                    <a:pt x="156" y="12"/>
                  </a:cubicBezTo>
                  <a:cubicBezTo>
                    <a:pt x="152" y="17"/>
                    <a:pt x="146" y="20"/>
                    <a:pt x="143" y="26"/>
                  </a:cubicBezTo>
                  <a:close/>
                  <a:moveTo>
                    <a:pt x="160" y="26"/>
                  </a:moveTo>
                  <a:cubicBezTo>
                    <a:pt x="160" y="26"/>
                    <a:pt x="160" y="26"/>
                    <a:pt x="160" y="26"/>
                  </a:cubicBezTo>
                  <a:cubicBezTo>
                    <a:pt x="166" y="28"/>
                    <a:pt x="168" y="21"/>
                    <a:pt x="163" y="21"/>
                  </a:cubicBezTo>
                  <a:cubicBezTo>
                    <a:pt x="162" y="23"/>
                    <a:pt x="161" y="24"/>
                    <a:pt x="160" y="26"/>
                  </a:cubicBezTo>
                  <a:close/>
                  <a:moveTo>
                    <a:pt x="187" y="36"/>
                  </a:moveTo>
                  <a:cubicBezTo>
                    <a:pt x="187" y="36"/>
                    <a:pt x="187" y="36"/>
                    <a:pt x="187" y="36"/>
                  </a:cubicBezTo>
                  <a:cubicBezTo>
                    <a:pt x="193" y="37"/>
                    <a:pt x="205" y="33"/>
                    <a:pt x="211" y="29"/>
                  </a:cubicBezTo>
                  <a:cubicBezTo>
                    <a:pt x="205" y="28"/>
                    <a:pt x="191" y="30"/>
                    <a:pt x="187" y="36"/>
                  </a:cubicBezTo>
                  <a:close/>
                  <a:moveTo>
                    <a:pt x="163" y="32"/>
                  </a:moveTo>
                  <a:cubicBezTo>
                    <a:pt x="163" y="32"/>
                    <a:pt x="163" y="32"/>
                    <a:pt x="163" y="32"/>
                  </a:cubicBezTo>
                  <a:cubicBezTo>
                    <a:pt x="162" y="32"/>
                    <a:pt x="155" y="31"/>
                    <a:pt x="155" y="37"/>
                  </a:cubicBezTo>
                  <a:cubicBezTo>
                    <a:pt x="163" y="37"/>
                    <a:pt x="170" y="30"/>
                    <a:pt x="163" y="32"/>
                  </a:cubicBezTo>
                  <a:close/>
                  <a:moveTo>
                    <a:pt x="176" y="32"/>
                  </a:moveTo>
                  <a:cubicBezTo>
                    <a:pt x="176" y="32"/>
                    <a:pt x="176" y="32"/>
                    <a:pt x="176" y="32"/>
                  </a:cubicBezTo>
                  <a:cubicBezTo>
                    <a:pt x="172" y="37"/>
                    <a:pt x="163" y="37"/>
                    <a:pt x="156" y="39"/>
                  </a:cubicBezTo>
                  <a:cubicBezTo>
                    <a:pt x="150" y="53"/>
                    <a:pt x="129" y="51"/>
                    <a:pt x="123" y="66"/>
                  </a:cubicBezTo>
                  <a:cubicBezTo>
                    <a:pt x="137" y="61"/>
                    <a:pt x="146" y="58"/>
                    <a:pt x="156" y="53"/>
                  </a:cubicBezTo>
                  <a:cubicBezTo>
                    <a:pt x="159" y="39"/>
                    <a:pt x="169" y="40"/>
                    <a:pt x="181" y="36"/>
                  </a:cubicBezTo>
                  <a:cubicBezTo>
                    <a:pt x="182" y="32"/>
                    <a:pt x="179" y="31"/>
                    <a:pt x="176" y="32"/>
                  </a:cubicBezTo>
                  <a:close/>
                  <a:moveTo>
                    <a:pt x="227" y="39"/>
                  </a:moveTo>
                  <a:cubicBezTo>
                    <a:pt x="227" y="39"/>
                    <a:pt x="227" y="39"/>
                    <a:pt x="227" y="39"/>
                  </a:cubicBezTo>
                  <a:cubicBezTo>
                    <a:pt x="234" y="38"/>
                    <a:pt x="243" y="39"/>
                    <a:pt x="245" y="33"/>
                  </a:cubicBezTo>
                  <a:cubicBezTo>
                    <a:pt x="238" y="31"/>
                    <a:pt x="230" y="33"/>
                    <a:pt x="227" y="39"/>
                  </a:cubicBezTo>
                  <a:close/>
                  <a:moveTo>
                    <a:pt x="241" y="42"/>
                  </a:moveTo>
                  <a:cubicBezTo>
                    <a:pt x="241" y="42"/>
                    <a:pt x="241" y="42"/>
                    <a:pt x="241" y="42"/>
                  </a:cubicBezTo>
                  <a:cubicBezTo>
                    <a:pt x="250" y="39"/>
                    <a:pt x="253" y="44"/>
                    <a:pt x="261" y="42"/>
                  </a:cubicBezTo>
                  <a:cubicBezTo>
                    <a:pt x="258" y="33"/>
                    <a:pt x="244" y="36"/>
                    <a:pt x="241" y="42"/>
                  </a:cubicBezTo>
                  <a:close/>
                  <a:moveTo>
                    <a:pt x="119" y="46"/>
                  </a:moveTo>
                  <a:cubicBezTo>
                    <a:pt x="119" y="46"/>
                    <a:pt x="119" y="46"/>
                    <a:pt x="119" y="46"/>
                  </a:cubicBezTo>
                  <a:cubicBezTo>
                    <a:pt x="120" y="43"/>
                    <a:pt x="127" y="40"/>
                    <a:pt x="122" y="37"/>
                  </a:cubicBezTo>
                  <a:cubicBezTo>
                    <a:pt x="122" y="41"/>
                    <a:pt x="115" y="44"/>
                    <a:pt x="119" y="46"/>
                  </a:cubicBezTo>
                  <a:close/>
                  <a:moveTo>
                    <a:pt x="173" y="47"/>
                  </a:moveTo>
                  <a:cubicBezTo>
                    <a:pt x="173" y="47"/>
                    <a:pt x="173" y="47"/>
                    <a:pt x="173" y="47"/>
                  </a:cubicBezTo>
                  <a:cubicBezTo>
                    <a:pt x="174" y="45"/>
                    <a:pt x="175" y="48"/>
                    <a:pt x="177" y="47"/>
                  </a:cubicBezTo>
                  <a:cubicBezTo>
                    <a:pt x="176" y="40"/>
                    <a:pt x="182" y="47"/>
                    <a:pt x="181" y="42"/>
                  </a:cubicBezTo>
                  <a:cubicBezTo>
                    <a:pt x="179" y="43"/>
                    <a:pt x="169" y="44"/>
                    <a:pt x="173" y="47"/>
                  </a:cubicBezTo>
                  <a:close/>
                  <a:moveTo>
                    <a:pt x="183" y="45"/>
                  </a:moveTo>
                  <a:cubicBezTo>
                    <a:pt x="183" y="45"/>
                    <a:pt x="183" y="45"/>
                    <a:pt x="183" y="45"/>
                  </a:cubicBezTo>
                  <a:cubicBezTo>
                    <a:pt x="184" y="45"/>
                    <a:pt x="185" y="45"/>
                    <a:pt x="186" y="45"/>
                  </a:cubicBezTo>
                  <a:cubicBezTo>
                    <a:pt x="186" y="44"/>
                    <a:pt x="186" y="43"/>
                    <a:pt x="186" y="42"/>
                  </a:cubicBezTo>
                  <a:cubicBezTo>
                    <a:pt x="185" y="42"/>
                    <a:pt x="184" y="42"/>
                    <a:pt x="183" y="42"/>
                  </a:cubicBezTo>
                  <a:cubicBezTo>
                    <a:pt x="183" y="43"/>
                    <a:pt x="183" y="44"/>
                    <a:pt x="183" y="45"/>
                  </a:cubicBezTo>
                  <a:close/>
                  <a:moveTo>
                    <a:pt x="229" y="45"/>
                  </a:moveTo>
                  <a:cubicBezTo>
                    <a:pt x="229" y="45"/>
                    <a:pt x="229" y="45"/>
                    <a:pt x="229" y="45"/>
                  </a:cubicBezTo>
                  <a:cubicBezTo>
                    <a:pt x="233" y="45"/>
                    <a:pt x="238" y="45"/>
                    <a:pt x="238" y="42"/>
                  </a:cubicBezTo>
                  <a:cubicBezTo>
                    <a:pt x="234" y="41"/>
                    <a:pt x="231" y="42"/>
                    <a:pt x="229" y="45"/>
                  </a:cubicBezTo>
                  <a:close/>
                  <a:moveTo>
                    <a:pt x="210" y="54"/>
                  </a:moveTo>
                  <a:cubicBezTo>
                    <a:pt x="210" y="54"/>
                    <a:pt x="210" y="54"/>
                    <a:pt x="210" y="54"/>
                  </a:cubicBezTo>
                  <a:cubicBezTo>
                    <a:pt x="215" y="54"/>
                    <a:pt x="220" y="53"/>
                    <a:pt x="221" y="49"/>
                  </a:cubicBezTo>
                  <a:cubicBezTo>
                    <a:pt x="216" y="49"/>
                    <a:pt x="211" y="50"/>
                    <a:pt x="210" y="54"/>
                  </a:cubicBezTo>
                  <a:close/>
                  <a:moveTo>
                    <a:pt x="234" y="62"/>
                  </a:moveTo>
                  <a:cubicBezTo>
                    <a:pt x="234" y="62"/>
                    <a:pt x="234" y="62"/>
                    <a:pt x="234" y="62"/>
                  </a:cubicBezTo>
                  <a:cubicBezTo>
                    <a:pt x="248" y="60"/>
                    <a:pt x="261" y="57"/>
                    <a:pt x="269" y="49"/>
                  </a:cubicBezTo>
                  <a:cubicBezTo>
                    <a:pt x="255" y="51"/>
                    <a:pt x="242" y="54"/>
                    <a:pt x="234" y="62"/>
                  </a:cubicBezTo>
                  <a:close/>
                  <a:moveTo>
                    <a:pt x="115" y="60"/>
                  </a:moveTo>
                  <a:cubicBezTo>
                    <a:pt x="115" y="60"/>
                    <a:pt x="115" y="60"/>
                    <a:pt x="115" y="60"/>
                  </a:cubicBezTo>
                  <a:cubicBezTo>
                    <a:pt x="120" y="60"/>
                    <a:pt x="126" y="54"/>
                    <a:pt x="123" y="50"/>
                  </a:cubicBezTo>
                  <a:cubicBezTo>
                    <a:pt x="118" y="51"/>
                    <a:pt x="116" y="55"/>
                    <a:pt x="115" y="60"/>
                  </a:cubicBezTo>
                  <a:close/>
                  <a:moveTo>
                    <a:pt x="256" y="59"/>
                  </a:moveTo>
                  <a:cubicBezTo>
                    <a:pt x="256" y="59"/>
                    <a:pt x="256" y="59"/>
                    <a:pt x="256" y="59"/>
                  </a:cubicBezTo>
                  <a:cubicBezTo>
                    <a:pt x="262" y="64"/>
                    <a:pt x="254" y="62"/>
                    <a:pt x="253" y="69"/>
                  </a:cubicBezTo>
                  <a:cubicBezTo>
                    <a:pt x="262" y="70"/>
                    <a:pt x="260" y="61"/>
                    <a:pt x="265" y="60"/>
                  </a:cubicBezTo>
                  <a:cubicBezTo>
                    <a:pt x="270" y="58"/>
                    <a:pt x="281" y="55"/>
                    <a:pt x="279" y="50"/>
                  </a:cubicBezTo>
                  <a:cubicBezTo>
                    <a:pt x="272" y="54"/>
                    <a:pt x="264" y="56"/>
                    <a:pt x="256" y="59"/>
                  </a:cubicBezTo>
                  <a:close/>
                  <a:moveTo>
                    <a:pt x="169" y="62"/>
                  </a:moveTo>
                  <a:cubicBezTo>
                    <a:pt x="169" y="62"/>
                    <a:pt x="169" y="62"/>
                    <a:pt x="169" y="62"/>
                  </a:cubicBezTo>
                  <a:cubicBezTo>
                    <a:pt x="172" y="60"/>
                    <a:pt x="174" y="56"/>
                    <a:pt x="174" y="52"/>
                  </a:cubicBezTo>
                  <a:cubicBezTo>
                    <a:pt x="166" y="56"/>
                    <a:pt x="155" y="57"/>
                    <a:pt x="149" y="63"/>
                  </a:cubicBezTo>
                  <a:cubicBezTo>
                    <a:pt x="153" y="67"/>
                    <a:pt x="156" y="64"/>
                    <a:pt x="163" y="66"/>
                  </a:cubicBezTo>
                  <a:cubicBezTo>
                    <a:pt x="166" y="64"/>
                    <a:pt x="164" y="57"/>
                    <a:pt x="170" y="57"/>
                  </a:cubicBezTo>
                  <a:cubicBezTo>
                    <a:pt x="171" y="57"/>
                    <a:pt x="172" y="57"/>
                    <a:pt x="172" y="59"/>
                  </a:cubicBezTo>
                  <a:cubicBezTo>
                    <a:pt x="169" y="58"/>
                    <a:pt x="165" y="61"/>
                    <a:pt x="169" y="62"/>
                  </a:cubicBezTo>
                  <a:close/>
                  <a:moveTo>
                    <a:pt x="234" y="53"/>
                  </a:moveTo>
                  <a:cubicBezTo>
                    <a:pt x="234" y="53"/>
                    <a:pt x="234" y="53"/>
                    <a:pt x="234" y="53"/>
                  </a:cubicBezTo>
                  <a:cubicBezTo>
                    <a:pt x="230" y="52"/>
                    <a:pt x="231" y="56"/>
                    <a:pt x="227" y="54"/>
                  </a:cubicBezTo>
                  <a:cubicBezTo>
                    <a:pt x="227" y="52"/>
                    <a:pt x="225" y="51"/>
                    <a:pt x="222" y="52"/>
                  </a:cubicBezTo>
                  <a:cubicBezTo>
                    <a:pt x="221" y="58"/>
                    <a:pt x="234" y="60"/>
                    <a:pt x="234" y="53"/>
                  </a:cubicBezTo>
                  <a:close/>
                  <a:moveTo>
                    <a:pt x="203" y="95"/>
                  </a:moveTo>
                  <a:cubicBezTo>
                    <a:pt x="203" y="95"/>
                    <a:pt x="203" y="95"/>
                    <a:pt x="203" y="95"/>
                  </a:cubicBezTo>
                  <a:cubicBezTo>
                    <a:pt x="208" y="94"/>
                    <a:pt x="211" y="92"/>
                    <a:pt x="214" y="88"/>
                  </a:cubicBezTo>
                  <a:cubicBezTo>
                    <a:pt x="209" y="90"/>
                    <a:pt x="202" y="89"/>
                    <a:pt x="203" y="95"/>
                  </a:cubicBezTo>
                  <a:close/>
                  <a:moveTo>
                    <a:pt x="244" y="90"/>
                  </a:moveTo>
                  <a:cubicBezTo>
                    <a:pt x="244" y="90"/>
                    <a:pt x="244" y="90"/>
                    <a:pt x="244" y="90"/>
                  </a:cubicBezTo>
                  <a:cubicBezTo>
                    <a:pt x="247" y="87"/>
                    <a:pt x="242" y="85"/>
                    <a:pt x="245" y="83"/>
                  </a:cubicBezTo>
                  <a:cubicBezTo>
                    <a:pt x="255" y="80"/>
                    <a:pt x="263" y="75"/>
                    <a:pt x="268" y="67"/>
                  </a:cubicBezTo>
                  <a:cubicBezTo>
                    <a:pt x="275" y="61"/>
                    <a:pt x="287" y="59"/>
                    <a:pt x="293" y="52"/>
                  </a:cubicBezTo>
                  <a:cubicBezTo>
                    <a:pt x="281" y="57"/>
                    <a:pt x="266" y="59"/>
                    <a:pt x="261" y="70"/>
                  </a:cubicBezTo>
                  <a:cubicBezTo>
                    <a:pt x="256" y="74"/>
                    <a:pt x="247" y="74"/>
                    <a:pt x="242" y="77"/>
                  </a:cubicBezTo>
                  <a:cubicBezTo>
                    <a:pt x="242" y="74"/>
                    <a:pt x="241" y="74"/>
                    <a:pt x="238" y="74"/>
                  </a:cubicBezTo>
                  <a:cubicBezTo>
                    <a:pt x="224" y="74"/>
                    <a:pt x="210" y="87"/>
                    <a:pt x="193" y="86"/>
                  </a:cubicBezTo>
                  <a:cubicBezTo>
                    <a:pt x="187" y="92"/>
                    <a:pt x="175" y="92"/>
                    <a:pt x="170" y="100"/>
                  </a:cubicBezTo>
                  <a:cubicBezTo>
                    <a:pt x="193" y="96"/>
                    <a:pt x="215" y="82"/>
                    <a:pt x="237" y="81"/>
                  </a:cubicBezTo>
                  <a:cubicBezTo>
                    <a:pt x="232" y="84"/>
                    <a:pt x="224" y="85"/>
                    <a:pt x="222" y="91"/>
                  </a:cubicBezTo>
                  <a:cubicBezTo>
                    <a:pt x="228" y="92"/>
                    <a:pt x="233" y="84"/>
                    <a:pt x="237" y="88"/>
                  </a:cubicBezTo>
                  <a:cubicBezTo>
                    <a:pt x="230" y="91"/>
                    <a:pt x="221" y="93"/>
                    <a:pt x="214" y="95"/>
                  </a:cubicBezTo>
                  <a:cubicBezTo>
                    <a:pt x="207" y="98"/>
                    <a:pt x="196" y="100"/>
                    <a:pt x="193" y="105"/>
                  </a:cubicBezTo>
                  <a:cubicBezTo>
                    <a:pt x="210" y="100"/>
                    <a:pt x="230" y="98"/>
                    <a:pt x="244" y="90"/>
                  </a:cubicBezTo>
                  <a:close/>
                  <a:moveTo>
                    <a:pt x="237" y="97"/>
                  </a:moveTo>
                  <a:cubicBezTo>
                    <a:pt x="237" y="97"/>
                    <a:pt x="237" y="97"/>
                    <a:pt x="237" y="97"/>
                  </a:cubicBezTo>
                  <a:cubicBezTo>
                    <a:pt x="220" y="100"/>
                    <a:pt x="209" y="108"/>
                    <a:pt x="200" y="118"/>
                  </a:cubicBezTo>
                  <a:cubicBezTo>
                    <a:pt x="208" y="118"/>
                    <a:pt x="216" y="116"/>
                    <a:pt x="220" y="111"/>
                  </a:cubicBezTo>
                  <a:cubicBezTo>
                    <a:pt x="218" y="111"/>
                    <a:pt x="216" y="111"/>
                    <a:pt x="217" y="108"/>
                  </a:cubicBezTo>
                  <a:cubicBezTo>
                    <a:pt x="224" y="105"/>
                    <a:pt x="232" y="102"/>
                    <a:pt x="237" y="97"/>
                  </a:cubicBezTo>
                  <a:close/>
                  <a:moveTo>
                    <a:pt x="194" y="122"/>
                  </a:moveTo>
                  <a:cubicBezTo>
                    <a:pt x="194" y="122"/>
                    <a:pt x="194" y="122"/>
                    <a:pt x="194" y="122"/>
                  </a:cubicBezTo>
                  <a:cubicBezTo>
                    <a:pt x="198" y="116"/>
                    <a:pt x="202" y="110"/>
                    <a:pt x="208" y="105"/>
                  </a:cubicBezTo>
                  <a:cubicBezTo>
                    <a:pt x="197" y="106"/>
                    <a:pt x="187" y="115"/>
                    <a:pt x="176" y="111"/>
                  </a:cubicBezTo>
                  <a:cubicBezTo>
                    <a:pt x="181" y="107"/>
                    <a:pt x="189" y="106"/>
                    <a:pt x="191" y="100"/>
                  </a:cubicBezTo>
                  <a:cubicBezTo>
                    <a:pt x="183" y="100"/>
                    <a:pt x="178" y="103"/>
                    <a:pt x="173" y="105"/>
                  </a:cubicBezTo>
                  <a:cubicBezTo>
                    <a:pt x="173" y="108"/>
                    <a:pt x="173" y="110"/>
                    <a:pt x="173" y="112"/>
                  </a:cubicBezTo>
                  <a:cubicBezTo>
                    <a:pt x="166" y="115"/>
                    <a:pt x="154" y="116"/>
                    <a:pt x="155" y="122"/>
                  </a:cubicBezTo>
                  <a:cubicBezTo>
                    <a:pt x="142" y="127"/>
                    <a:pt x="121" y="124"/>
                    <a:pt x="116" y="136"/>
                  </a:cubicBezTo>
                  <a:cubicBezTo>
                    <a:pt x="133" y="134"/>
                    <a:pt x="154" y="130"/>
                    <a:pt x="159" y="121"/>
                  </a:cubicBezTo>
                  <a:cubicBezTo>
                    <a:pt x="165" y="119"/>
                    <a:pt x="172" y="118"/>
                    <a:pt x="179" y="117"/>
                  </a:cubicBezTo>
                  <a:cubicBezTo>
                    <a:pt x="176" y="125"/>
                    <a:pt x="163" y="123"/>
                    <a:pt x="159" y="129"/>
                  </a:cubicBezTo>
                  <a:cubicBezTo>
                    <a:pt x="172" y="129"/>
                    <a:pt x="181" y="123"/>
                    <a:pt x="194" y="122"/>
                  </a:cubicBezTo>
                  <a:close/>
                  <a:moveTo>
                    <a:pt x="245" y="98"/>
                  </a:moveTo>
                  <a:cubicBezTo>
                    <a:pt x="245" y="98"/>
                    <a:pt x="245" y="98"/>
                    <a:pt x="245" y="98"/>
                  </a:cubicBezTo>
                  <a:cubicBezTo>
                    <a:pt x="239" y="99"/>
                    <a:pt x="226" y="104"/>
                    <a:pt x="221" y="111"/>
                  </a:cubicBezTo>
                  <a:cubicBezTo>
                    <a:pt x="232" y="109"/>
                    <a:pt x="238" y="104"/>
                    <a:pt x="245" y="98"/>
                  </a:cubicBezTo>
                  <a:close/>
                  <a:moveTo>
                    <a:pt x="218" y="122"/>
                  </a:moveTo>
                  <a:cubicBezTo>
                    <a:pt x="218" y="122"/>
                    <a:pt x="218" y="122"/>
                    <a:pt x="218" y="122"/>
                  </a:cubicBezTo>
                  <a:cubicBezTo>
                    <a:pt x="225" y="120"/>
                    <a:pt x="230" y="116"/>
                    <a:pt x="232" y="110"/>
                  </a:cubicBezTo>
                  <a:cubicBezTo>
                    <a:pt x="226" y="112"/>
                    <a:pt x="219" y="114"/>
                    <a:pt x="218" y="122"/>
                  </a:cubicBezTo>
                  <a:close/>
                  <a:moveTo>
                    <a:pt x="73" y="97"/>
                  </a:moveTo>
                  <a:cubicBezTo>
                    <a:pt x="73" y="97"/>
                    <a:pt x="73" y="97"/>
                    <a:pt x="73" y="97"/>
                  </a:cubicBezTo>
                  <a:cubicBezTo>
                    <a:pt x="79" y="91"/>
                    <a:pt x="85" y="84"/>
                    <a:pt x="91" y="77"/>
                  </a:cubicBezTo>
                  <a:cubicBezTo>
                    <a:pt x="97" y="71"/>
                    <a:pt x="106" y="64"/>
                    <a:pt x="106" y="56"/>
                  </a:cubicBezTo>
                  <a:cubicBezTo>
                    <a:pt x="98" y="71"/>
                    <a:pt x="79" y="83"/>
                    <a:pt x="73" y="97"/>
                  </a:cubicBezTo>
                  <a:close/>
                  <a:moveTo>
                    <a:pt x="188" y="86"/>
                  </a:moveTo>
                  <a:cubicBezTo>
                    <a:pt x="188" y="86"/>
                    <a:pt x="188" y="86"/>
                    <a:pt x="188" y="86"/>
                  </a:cubicBezTo>
                  <a:cubicBezTo>
                    <a:pt x="191" y="85"/>
                    <a:pt x="195" y="85"/>
                    <a:pt x="194" y="81"/>
                  </a:cubicBezTo>
                  <a:cubicBezTo>
                    <a:pt x="191" y="82"/>
                    <a:pt x="188" y="82"/>
                    <a:pt x="188" y="86"/>
                  </a:cubicBezTo>
                  <a:close/>
                  <a:moveTo>
                    <a:pt x="205" y="67"/>
                  </a:moveTo>
                  <a:cubicBezTo>
                    <a:pt x="205" y="67"/>
                    <a:pt x="205" y="67"/>
                    <a:pt x="205" y="67"/>
                  </a:cubicBezTo>
                  <a:cubicBezTo>
                    <a:pt x="206" y="64"/>
                    <a:pt x="204" y="64"/>
                    <a:pt x="203" y="63"/>
                  </a:cubicBezTo>
                  <a:cubicBezTo>
                    <a:pt x="209" y="62"/>
                    <a:pt x="215" y="62"/>
                    <a:pt x="217" y="57"/>
                  </a:cubicBezTo>
                  <a:cubicBezTo>
                    <a:pt x="205" y="55"/>
                    <a:pt x="190" y="61"/>
                    <a:pt x="183" y="69"/>
                  </a:cubicBezTo>
                  <a:cubicBezTo>
                    <a:pt x="187" y="69"/>
                    <a:pt x="192" y="63"/>
                    <a:pt x="196" y="67"/>
                  </a:cubicBezTo>
                  <a:cubicBezTo>
                    <a:pt x="186" y="69"/>
                    <a:pt x="179" y="72"/>
                    <a:pt x="170" y="74"/>
                  </a:cubicBezTo>
                  <a:cubicBezTo>
                    <a:pt x="167" y="77"/>
                    <a:pt x="172" y="78"/>
                    <a:pt x="169" y="81"/>
                  </a:cubicBezTo>
                  <a:cubicBezTo>
                    <a:pt x="148" y="87"/>
                    <a:pt x="134" y="99"/>
                    <a:pt x="114" y="105"/>
                  </a:cubicBezTo>
                  <a:cubicBezTo>
                    <a:pt x="110" y="107"/>
                    <a:pt x="116" y="111"/>
                    <a:pt x="112" y="112"/>
                  </a:cubicBezTo>
                  <a:cubicBezTo>
                    <a:pt x="95" y="120"/>
                    <a:pt x="72" y="114"/>
                    <a:pt x="60" y="128"/>
                  </a:cubicBezTo>
                  <a:cubicBezTo>
                    <a:pt x="65" y="130"/>
                    <a:pt x="70" y="124"/>
                    <a:pt x="74" y="128"/>
                  </a:cubicBezTo>
                  <a:cubicBezTo>
                    <a:pt x="68" y="131"/>
                    <a:pt x="58" y="130"/>
                    <a:pt x="56" y="136"/>
                  </a:cubicBezTo>
                  <a:cubicBezTo>
                    <a:pt x="62" y="139"/>
                    <a:pt x="70" y="134"/>
                    <a:pt x="78" y="132"/>
                  </a:cubicBezTo>
                  <a:cubicBezTo>
                    <a:pt x="89" y="130"/>
                    <a:pt x="105" y="131"/>
                    <a:pt x="108" y="121"/>
                  </a:cubicBezTo>
                  <a:cubicBezTo>
                    <a:pt x="95" y="120"/>
                    <a:pt x="86" y="133"/>
                    <a:pt x="75" y="125"/>
                  </a:cubicBezTo>
                  <a:cubicBezTo>
                    <a:pt x="116" y="120"/>
                    <a:pt x="139" y="99"/>
                    <a:pt x="170" y="84"/>
                  </a:cubicBezTo>
                  <a:cubicBezTo>
                    <a:pt x="172" y="84"/>
                    <a:pt x="171" y="88"/>
                    <a:pt x="174" y="87"/>
                  </a:cubicBezTo>
                  <a:cubicBezTo>
                    <a:pt x="190" y="80"/>
                    <a:pt x="210" y="77"/>
                    <a:pt x="224" y="69"/>
                  </a:cubicBezTo>
                  <a:cubicBezTo>
                    <a:pt x="209" y="71"/>
                    <a:pt x="195" y="76"/>
                    <a:pt x="181" y="80"/>
                  </a:cubicBezTo>
                  <a:cubicBezTo>
                    <a:pt x="186" y="72"/>
                    <a:pt x="196" y="70"/>
                    <a:pt x="205" y="67"/>
                  </a:cubicBezTo>
                  <a:close/>
                  <a:moveTo>
                    <a:pt x="228" y="62"/>
                  </a:moveTo>
                  <a:cubicBezTo>
                    <a:pt x="228" y="62"/>
                    <a:pt x="228" y="62"/>
                    <a:pt x="228" y="62"/>
                  </a:cubicBezTo>
                  <a:cubicBezTo>
                    <a:pt x="219" y="62"/>
                    <a:pt x="211" y="65"/>
                    <a:pt x="205" y="70"/>
                  </a:cubicBezTo>
                  <a:cubicBezTo>
                    <a:pt x="209" y="69"/>
                    <a:pt x="227" y="70"/>
                    <a:pt x="228" y="62"/>
                  </a:cubicBezTo>
                  <a:close/>
                  <a:moveTo>
                    <a:pt x="121" y="69"/>
                  </a:moveTo>
                  <a:cubicBezTo>
                    <a:pt x="121" y="69"/>
                    <a:pt x="121" y="69"/>
                    <a:pt x="121" y="69"/>
                  </a:cubicBezTo>
                  <a:cubicBezTo>
                    <a:pt x="113" y="74"/>
                    <a:pt x="105" y="78"/>
                    <a:pt x="98" y="84"/>
                  </a:cubicBezTo>
                  <a:cubicBezTo>
                    <a:pt x="91" y="86"/>
                    <a:pt x="81" y="91"/>
                    <a:pt x="82" y="97"/>
                  </a:cubicBezTo>
                  <a:cubicBezTo>
                    <a:pt x="91" y="90"/>
                    <a:pt x="103" y="87"/>
                    <a:pt x="111" y="80"/>
                  </a:cubicBezTo>
                  <a:cubicBezTo>
                    <a:pt x="123" y="80"/>
                    <a:pt x="138" y="71"/>
                    <a:pt x="146" y="63"/>
                  </a:cubicBezTo>
                  <a:cubicBezTo>
                    <a:pt x="137" y="64"/>
                    <a:pt x="128" y="74"/>
                    <a:pt x="121" y="69"/>
                  </a:cubicBezTo>
                  <a:close/>
                  <a:moveTo>
                    <a:pt x="287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91" y="68"/>
                    <a:pt x="293" y="67"/>
                    <a:pt x="293" y="63"/>
                  </a:cubicBezTo>
                  <a:cubicBezTo>
                    <a:pt x="289" y="63"/>
                    <a:pt x="288" y="65"/>
                    <a:pt x="287" y="69"/>
                  </a:cubicBezTo>
                  <a:close/>
                  <a:moveTo>
                    <a:pt x="122" y="80"/>
                  </a:moveTo>
                  <a:cubicBezTo>
                    <a:pt x="122" y="80"/>
                    <a:pt x="122" y="80"/>
                    <a:pt x="122" y="80"/>
                  </a:cubicBezTo>
                  <a:cubicBezTo>
                    <a:pt x="116" y="87"/>
                    <a:pt x="102" y="87"/>
                    <a:pt x="98" y="97"/>
                  </a:cubicBezTo>
                  <a:cubicBezTo>
                    <a:pt x="115" y="94"/>
                    <a:pt x="134" y="81"/>
                    <a:pt x="152" y="74"/>
                  </a:cubicBezTo>
                  <a:cubicBezTo>
                    <a:pt x="162" y="77"/>
                    <a:pt x="173" y="70"/>
                    <a:pt x="180" y="64"/>
                  </a:cubicBezTo>
                  <a:cubicBezTo>
                    <a:pt x="156" y="65"/>
                    <a:pt x="144" y="77"/>
                    <a:pt x="122" y="80"/>
                  </a:cubicBezTo>
                  <a:close/>
                  <a:moveTo>
                    <a:pt x="229" y="71"/>
                  </a:moveTo>
                  <a:cubicBezTo>
                    <a:pt x="229" y="71"/>
                    <a:pt x="229" y="71"/>
                    <a:pt x="229" y="71"/>
                  </a:cubicBezTo>
                  <a:cubicBezTo>
                    <a:pt x="235" y="71"/>
                    <a:pt x="239" y="71"/>
                    <a:pt x="239" y="66"/>
                  </a:cubicBezTo>
                  <a:cubicBezTo>
                    <a:pt x="235" y="62"/>
                    <a:pt x="230" y="67"/>
                    <a:pt x="229" y="71"/>
                  </a:cubicBezTo>
                  <a:close/>
                  <a:moveTo>
                    <a:pt x="102" y="73"/>
                  </a:moveTo>
                  <a:cubicBezTo>
                    <a:pt x="102" y="73"/>
                    <a:pt x="102" y="73"/>
                    <a:pt x="102" y="73"/>
                  </a:cubicBezTo>
                  <a:cubicBezTo>
                    <a:pt x="108" y="75"/>
                    <a:pt x="114" y="68"/>
                    <a:pt x="108" y="66"/>
                  </a:cubicBezTo>
                  <a:cubicBezTo>
                    <a:pt x="107" y="69"/>
                    <a:pt x="103" y="70"/>
                    <a:pt x="102" y="73"/>
                  </a:cubicBezTo>
                  <a:close/>
                  <a:moveTo>
                    <a:pt x="275" y="78"/>
                  </a:moveTo>
                  <a:cubicBezTo>
                    <a:pt x="275" y="78"/>
                    <a:pt x="275" y="78"/>
                    <a:pt x="275" y="78"/>
                  </a:cubicBezTo>
                  <a:cubicBezTo>
                    <a:pt x="276" y="78"/>
                    <a:pt x="277" y="78"/>
                    <a:pt x="278" y="78"/>
                  </a:cubicBezTo>
                  <a:cubicBezTo>
                    <a:pt x="278" y="78"/>
                    <a:pt x="278" y="77"/>
                    <a:pt x="278" y="76"/>
                  </a:cubicBezTo>
                  <a:cubicBezTo>
                    <a:pt x="277" y="76"/>
                    <a:pt x="276" y="76"/>
                    <a:pt x="275" y="76"/>
                  </a:cubicBezTo>
                  <a:cubicBezTo>
                    <a:pt x="275" y="77"/>
                    <a:pt x="275" y="78"/>
                    <a:pt x="275" y="78"/>
                  </a:cubicBezTo>
                  <a:close/>
                  <a:moveTo>
                    <a:pt x="128" y="91"/>
                  </a:moveTo>
                  <a:cubicBezTo>
                    <a:pt x="128" y="91"/>
                    <a:pt x="128" y="91"/>
                    <a:pt x="128" y="91"/>
                  </a:cubicBezTo>
                  <a:cubicBezTo>
                    <a:pt x="135" y="91"/>
                    <a:pt x="142" y="89"/>
                    <a:pt x="147" y="87"/>
                  </a:cubicBezTo>
                  <a:cubicBezTo>
                    <a:pt x="153" y="85"/>
                    <a:pt x="160" y="82"/>
                    <a:pt x="163" y="77"/>
                  </a:cubicBezTo>
                  <a:cubicBezTo>
                    <a:pt x="150" y="83"/>
                    <a:pt x="136" y="80"/>
                    <a:pt x="128" y="91"/>
                  </a:cubicBezTo>
                  <a:close/>
                  <a:moveTo>
                    <a:pt x="231" y="163"/>
                  </a:moveTo>
                  <a:cubicBezTo>
                    <a:pt x="231" y="163"/>
                    <a:pt x="231" y="163"/>
                    <a:pt x="231" y="163"/>
                  </a:cubicBezTo>
                  <a:cubicBezTo>
                    <a:pt x="226" y="166"/>
                    <a:pt x="215" y="173"/>
                    <a:pt x="221" y="177"/>
                  </a:cubicBezTo>
                  <a:cubicBezTo>
                    <a:pt x="231" y="170"/>
                    <a:pt x="236" y="157"/>
                    <a:pt x="246" y="151"/>
                  </a:cubicBezTo>
                  <a:cubicBezTo>
                    <a:pt x="246" y="157"/>
                    <a:pt x="241" y="158"/>
                    <a:pt x="238" y="162"/>
                  </a:cubicBezTo>
                  <a:cubicBezTo>
                    <a:pt x="236" y="166"/>
                    <a:pt x="243" y="163"/>
                    <a:pt x="241" y="168"/>
                  </a:cubicBezTo>
                  <a:cubicBezTo>
                    <a:pt x="231" y="176"/>
                    <a:pt x="221" y="183"/>
                    <a:pt x="211" y="192"/>
                  </a:cubicBezTo>
                  <a:cubicBezTo>
                    <a:pt x="202" y="200"/>
                    <a:pt x="194" y="211"/>
                    <a:pt x="181" y="216"/>
                  </a:cubicBezTo>
                  <a:cubicBezTo>
                    <a:pt x="188" y="206"/>
                    <a:pt x="197" y="199"/>
                    <a:pt x="201" y="186"/>
                  </a:cubicBezTo>
                  <a:cubicBezTo>
                    <a:pt x="193" y="192"/>
                    <a:pt x="186" y="201"/>
                    <a:pt x="180" y="210"/>
                  </a:cubicBezTo>
                  <a:cubicBezTo>
                    <a:pt x="176" y="208"/>
                    <a:pt x="176" y="210"/>
                    <a:pt x="170" y="209"/>
                  </a:cubicBezTo>
                  <a:cubicBezTo>
                    <a:pt x="163" y="217"/>
                    <a:pt x="158" y="243"/>
                    <a:pt x="172" y="248"/>
                  </a:cubicBezTo>
                  <a:cubicBezTo>
                    <a:pt x="225" y="207"/>
                    <a:pt x="257" y="145"/>
                    <a:pt x="302" y="95"/>
                  </a:cubicBezTo>
                  <a:cubicBezTo>
                    <a:pt x="299" y="91"/>
                    <a:pt x="298" y="86"/>
                    <a:pt x="299" y="78"/>
                  </a:cubicBezTo>
                  <a:cubicBezTo>
                    <a:pt x="282" y="94"/>
                    <a:pt x="267" y="112"/>
                    <a:pt x="251" y="128"/>
                  </a:cubicBezTo>
                  <a:cubicBezTo>
                    <a:pt x="234" y="144"/>
                    <a:pt x="218" y="161"/>
                    <a:pt x="205" y="182"/>
                  </a:cubicBezTo>
                  <a:cubicBezTo>
                    <a:pt x="225" y="168"/>
                    <a:pt x="238" y="149"/>
                    <a:pt x="255" y="134"/>
                  </a:cubicBezTo>
                  <a:cubicBezTo>
                    <a:pt x="251" y="147"/>
                    <a:pt x="235" y="150"/>
                    <a:pt x="231" y="163"/>
                  </a:cubicBezTo>
                  <a:close/>
                  <a:moveTo>
                    <a:pt x="252" y="97"/>
                  </a:moveTo>
                  <a:cubicBezTo>
                    <a:pt x="252" y="97"/>
                    <a:pt x="252" y="97"/>
                    <a:pt x="252" y="97"/>
                  </a:cubicBezTo>
                  <a:cubicBezTo>
                    <a:pt x="253" y="97"/>
                    <a:pt x="254" y="97"/>
                    <a:pt x="255" y="97"/>
                  </a:cubicBezTo>
                  <a:cubicBezTo>
                    <a:pt x="257" y="93"/>
                    <a:pt x="250" y="93"/>
                    <a:pt x="251" y="95"/>
                  </a:cubicBezTo>
                  <a:cubicBezTo>
                    <a:pt x="252" y="96"/>
                    <a:pt x="252" y="96"/>
                    <a:pt x="252" y="97"/>
                  </a:cubicBezTo>
                  <a:close/>
                  <a:moveTo>
                    <a:pt x="64" y="104"/>
                  </a:moveTo>
                  <a:cubicBezTo>
                    <a:pt x="64" y="104"/>
                    <a:pt x="64" y="104"/>
                    <a:pt x="64" y="104"/>
                  </a:cubicBezTo>
                  <a:cubicBezTo>
                    <a:pt x="67" y="105"/>
                    <a:pt x="72" y="100"/>
                    <a:pt x="68" y="98"/>
                  </a:cubicBezTo>
                  <a:cubicBezTo>
                    <a:pt x="68" y="101"/>
                    <a:pt x="64" y="101"/>
                    <a:pt x="64" y="104"/>
                  </a:cubicBezTo>
                  <a:close/>
                  <a:moveTo>
                    <a:pt x="80" y="102"/>
                  </a:moveTo>
                  <a:cubicBezTo>
                    <a:pt x="80" y="102"/>
                    <a:pt x="80" y="102"/>
                    <a:pt x="80" y="102"/>
                  </a:cubicBezTo>
                  <a:cubicBezTo>
                    <a:pt x="80" y="100"/>
                    <a:pt x="79" y="99"/>
                    <a:pt x="77" y="98"/>
                  </a:cubicBezTo>
                  <a:cubicBezTo>
                    <a:pt x="75" y="100"/>
                    <a:pt x="75" y="104"/>
                    <a:pt x="80" y="102"/>
                  </a:cubicBezTo>
                  <a:close/>
                  <a:moveTo>
                    <a:pt x="128" y="114"/>
                  </a:moveTo>
                  <a:cubicBezTo>
                    <a:pt x="128" y="114"/>
                    <a:pt x="128" y="114"/>
                    <a:pt x="128" y="114"/>
                  </a:cubicBezTo>
                  <a:cubicBezTo>
                    <a:pt x="142" y="112"/>
                    <a:pt x="162" y="109"/>
                    <a:pt x="162" y="98"/>
                  </a:cubicBezTo>
                  <a:cubicBezTo>
                    <a:pt x="152" y="105"/>
                    <a:pt x="136" y="106"/>
                    <a:pt x="128" y="114"/>
                  </a:cubicBezTo>
                  <a:close/>
                  <a:moveTo>
                    <a:pt x="65" y="114"/>
                  </a:moveTo>
                  <a:cubicBezTo>
                    <a:pt x="65" y="114"/>
                    <a:pt x="65" y="114"/>
                    <a:pt x="65" y="114"/>
                  </a:cubicBezTo>
                  <a:cubicBezTo>
                    <a:pt x="76" y="110"/>
                    <a:pt x="91" y="110"/>
                    <a:pt x="97" y="101"/>
                  </a:cubicBezTo>
                  <a:cubicBezTo>
                    <a:pt x="87" y="106"/>
                    <a:pt x="70" y="104"/>
                    <a:pt x="65" y="114"/>
                  </a:cubicBezTo>
                  <a:close/>
                  <a:moveTo>
                    <a:pt x="138" y="119"/>
                  </a:moveTo>
                  <a:cubicBezTo>
                    <a:pt x="138" y="119"/>
                    <a:pt x="138" y="119"/>
                    <a:pt x="138" y="119"/>
                  </a:cubicBezTo>
                  <a:cubicBezTo>
                    <a:pt x="145" y="120"/>
                    <a:pt x="161" y="117"/>
                    <a:pt x="164" y="110"/>
                  </a:cubicBezTo>
                  <a:cubicBezTo>
                    <a:pt x="154" y="111"/>
                    <a:pt x="142" y="111"/>
                    <a:pt x="138" y="119"/>
                  </a:cubicBezTo>
                  <a:close/>
                  <a:moveTo>
                    <a:pt x="111" y="129"/>
                  </a:moveTo>
                  <a:cubicBezTo>
                    <a:pt x="111" y="129"/>
                    <a:pt x="111" y="129"/>
                    <a:pt x="111" y="129"/>
                  </a:cubicBezTo>
                  <a:cubicBezTo>
                    <a:pt x="119" y="129"/>
                    <a:pt x="127" y="129"/>
                    <a:pt x="126" y="119"/>
                  </a:cubicBezTo>
                  <a:cubicBezTo>
                    <a:pt x="120" y="121"/>
                    <a:pt x="110" y="120"/>
                    <a:pt x="111" y="129"/>
                  </a:cubicBezTo>
                  <a:close/>
                  <a:moveTo>
                    <a:pt x="53" y="122"/>
                  </a:moveTo>
                  <a:cubicBezTo>
                    <a:pt x="53" y="122"/>
                    <a:pt x="53" y="122"/>
                    <a:pt x="53" y="122"/>
                  </a:cubicBezTo>
                  <a:cubicBezTo>
                    <a:pt x="52" y="129"/>
                    <a:pt x="59" y="126"/>
                    <a:pt x="60" y="122"/>
                  </a:cubicBezTo>
                  <a:cubicBezTo>
                    <a:pt x="55" y="121"/>
                    <a:pt x="57" y="121"/>
                    <a:pt x="53" y="122"/>
                  </a:cubicBezTo>
                  <a:close/>
                  <a:moveTo>
                    <a:pt x="183" y="131"/>
                  </a:moveTo>
                  <a:cubicBezTo>
                    <a:pt x="183" y="131"/>
                    <a:pt x="183" y="131"/>
                    <a:pt x="183" y="131"/>
                  </a:cubicBezTo>
                  <a:cubicBezTo>
                    <a:pt x="193" y="127"/>
                    <a:pt x="206" y="127"/>
                    <a:pt x="213" y="121"/>
                  </a:cubicBezTo>
                  <a:cubicBezTo>
                    <a:pt x="201" y="122"/>
                    <a:pt x="191" y="125"/>
                    <a:pt x="183" y="131"/>
                  </a:cubicBezTo>
                  <a:close/>
                  <a:moveTo>
                    <a:pt x="152" y="149"/>
                  </a:moveTo>
                  <a:cubicBezTo>
                    <a:pt x="152" y="149"/>
                    <a:pt x="152" y="149"/>
                    <a:pt x="152" y="149"/>
                  </a:cubicBezTo>
                  <a:cubicBezTo>
                    <a:pt x="156" y="150"/>
                    <a:pt x="155" y="147"/>
                    <a:pt x="159" y="148"/>
                  </a:cubicBezTo>
                  <a:cubicBezTo>
                    <a:pt x="158" y="151"/>
                    <a:pt x="154" y="150"/>
                    <a:pt x="155" y="155"/>
                  </a:cubicBezTo>
                  <a:cubicBezTo>
                    <a:pt x="161" y="157"/>
                    <a:pt x="162" y="157"/>
                    <a:pt x="170" y="156"/>
                  </a:cubicBezTo>
                  <a:cubicBezTo>
                    <a:pt x="164" y="167"/>
                    <a:pt x="139" y="159"/>
                    <a:pt x="128" y="165"/>
                  </a:cubicBezTo>
                  <a:cubicBezTo>
                    <a:pt x="129" y="173"/>
                    <a:pt x="140" y="168"/>
                    <a:pt x="146" y="168"/>
                  </a:cubicBezTo>
                  <a:cubicBezTo>
                    <a:pt x="154" y="167"/>
                    <a:pt x="162" y="166"/>
                    <a:pt x="169" y="166"/>
                  </a:cubicBezTo>
                  <a:cubicBezTo>
                    <a:pt x="169" y="161"/>
                    <a:pt x="178" y="158"/>
                    <a:pt x="172" y="155"/>
                  </a:cubicBezTo>
                  <a:cubicBezTo>
                    <a:pt x="188" y="151"/>
                    <a:pt x="204" y="147"/>
                    <a:pt x="215" y="139"/>
                  </a:cubicBezTo>
                  <a:cubicBezTo>
                    <a:pt x="214" y="137"/>
                    <a:pt x="210" y="139"/>
                    <a:pt x="210" y="136"/>
                  </a:cubicBezTo>
                  <a:cubicBezTo>
                    <a:pt x="214" y="137"/>
                    <a:pt x="216" y="135"/>
                    <a:pt x="217" y="131"/>
                  </a:cubicBezTo>
                  <a:cubicBezTo>
                    <a:pt x="213" y="127"/>
                    <a:pt x="211" y="132"/>
                    <a:pt x="207" y="132"/>
                  </a:cubicBezTo>
                  <a:cubicBezTo>
                    <a:pt x="208" y="130"/>
                    <a:pt x="208" y="129"/>
                    <a:pt x="207" y="127"/>
                  </a:cubicBezTo>
                  <a:cubicBezTo>
                    <a:pt x="200" y="126"/>
                    <a:pt x="193" y="131"/>
                    <a:pt x="196" y="136"/>
                  </a:cubicBezTo>
                  <a:cubicBezTo>
                    <a:pt x="200" y="137"/>
                    <a:pt x="200" y="133"/>
                    <a:pt x="205" y="134"/>
                  </a:cubicBezTo>
                  <a:cubicBezTo>
                    <a:pt x="203" y="136"/>
                    <a:pt x="206" y="136"/>
                    <a:pt x="207" y="139"/>
                  </a:cubicBezTo>
                  <a:cubicBezTo>
                    <a:pt x="190" y="143"/>
                    <a:pt x="176" y="147"/>
                    <a:pt x="162" y="153"/>
                  </a:cubicBezTo>
                  <a:cubicBezTo>
                    <a:pt x="165" y="152"/>
                    <a:pt x="160" y="146"/>
                    <a:pt x="163" y="146"/>
                  </a:cubicBezTo>
                  <a:cubicBezTo>
                    <a:pt x="174" y="143"/>
                    <a:pt x="185" y="141"/>
                    <a:pt x="193" y="135"/>
                  </a:cubicBezTo>
                  <a:cubicBezTo>
                    <a:pt x="177" y="136"/>
                    <a:pt x="164" y="142"/>
                    <a:pt x="152" y="146"/>
                  </a:cubicBezTo>
                  <a:cubicBezTo>
                    <a:pt x="152" y="144"/>
                    <a:pt x="152" y="141"/>
                    <a:pt x="149" y="142"/>
                  </a:cubicBezTo>
                  <a:cubicBezTo>
                    <a:pt x="148" y="146"/>
                    <a:pt x="153" y="145"/>
                    <a:pt x="152" y="149"/>
                  </a:cubicBezTo>
                  <a:close/>
                  <a:moveTo>
                    <a:pt x="41" y="138"/>
                  </a:moveTo>
                  <a:cubicBezTo>
                    <a:pt x="41" y="138"/>
                    <a:pt x="41" y="138"/>
                    <a:pt x="41" y="138"/>
                  </a:cubicBezTo>
                  <a:cubicBezTo>
                    <a:pt x="46" y="139"/>
                    <a:pt x="49" y="137"/>
                    <a:pt x="50" y="134"/>
                  </a:cubicBezTo>
                  <a:cubicBezTo>
                    <a:pt x="48" y="133"/>
                    <a:pt x="47" y="132"/>
                    <a:pt x="44" y="132"/>
                  </a:cubicBezTo>
                  <a:cubicBezTo>
                    <a:pt x="44" y="134"/>
                    <a:pt x="42" y="136"/>
                    <a:pt x="41" y="138"/>
                  </a:cubicBezTo>
                  <a:close/>
                  <a:moveTo>
                    <a:pt x="119" y="143"/>
                  </a:moveTo>
                  <a:cubicBezTo>
                    <a:pt x="119" y="143"/>
                    <a:pt x="119" y="143"/>
                    <a:pt x="119" y="143"/>
                  </a:cubicBezTo>
                  <a:cubicBezTo>
                    <a:pt x="134" y="142"/>
                    <a:pt x="151" y="143"/>
                    <a:pt x="157" y="132"/>
                  </a:cubicBezTo>
                  <a:cubicBezTo>
                    <a:pt x="144" y="135"/>
                    <a:pt x="128" y="136"/>
                    <a:pt x="119" y="143"/>
                  </a:cubicBezTo>
                  <a:close/>
                  <a:moveTo>
                    <a:pt x="29" y="142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2" y="142"/>
                    <a:pt x="34" y="140"/>
                    <a:pt x="34" y="136"/>
                  </a:cubicBezTo>
                  <a:cubicBezTo>
                    <a:pt x="30" y="136"/>
                    <a:pt x="30" y="140"/>
                    <a:pt x="29" y="142"/>
                  </a:cubicBezTo>
                  <a:close/>
                  <a:moveTo>
                    <a:pt x="70" y="145"/>
                  </a:moveTo>
                  <a:cubicBezTo>
                    <a:pt x="70" y="145"/>
                    <a:pt x="70" y="145"/>
                    <a:pt x="70" y="145"/>
                  </a:cubicBezTo>
                  <a:cubicBezTo>
                    <a:pt x="78" y="143"/>
                    <a:pt x="90" y="144"/>
                    <a:pt x="94" y="138"/>
                  </a:cubicBezTo>
                  <a:cubicBezTo>
                    <a:pt x="86" y="140"/>
                    <a:pt x="75" y="140"/>
                    <a:pt x="70" y="145"/>
                  </a:cubicBezTo>
                  <a:close/>
                  <a:moveTo>
                    <a:pt x="98" y="149"/>
                  </a:moveTo>
                  <a:cubicBezTo>
                    <a:pt x="98" y="149"/>
                    <a:pt x="98" y="149"/>
                    <a:pt x="98" y="149"/>
                  </a:cubicBezTo>
                  <a:cubicBezTo>
                    <a:pt x="97" y="149"/>
                    <a:pt x="96" y="150"/>
                    <a:pt x="97" y="152"/>
                  </a:cubicBezTo>
                  <a:cubicBezTo>
                    <a:pt x="102" y="152"/>
                    <a:pt x="120" y="153"/>
                    <a:pt x="122" y="146"/>
                  </a:cubicBezTo>
                  <a:cubicBezTo>
                    <a:pt x="112" y="145"/>
                    <a:pt x="107" y="149"/>
                    <a:pt x="98" y="149"/>
                  </a:cubicBezTo>
                  <a:close/>
                  <a:moveTo>
                    <a:pt x="111" y="142"/>
                  </a:moveTo>
                  <a:cubicBezTo>
                    <a:pt x="111" y="142"/>
                    <a:pt x="111" y="142"/>
                    <a:pt x="111" y="142"/>
                  </a:cubicBezTo>
                  <a:cubicBezTo>
                    <a:pt x="99" y="140"/>
                    <a:pt x="80" y="143"/>
                    <a:pt x="73" y="151"/>
                  </a:cubicBezTo>
                  <a:cubicBezTo>
                    <a:pt x="83" y="151"/>
                    <a:pt x="104" y="150"/>
                    <a:pt x="111" y="142"/>
                  </a:cubicBezTo>
                  <a:close/>
                  <a:moveTo>
                    <a:pt x="211" y="155"/>
                  </a:moveTo>
                  <a:cubicBezTo>
                    <a:pt x="211" y="155"/>
                    <a:pt x="211" y="155"/>
                    <a:pt x="211" y="155"/>
                  </a:cubicBezTo>
                  <a:cubicBezTo>
                    <a:pt x="218" y="155"/>
                    <a:pt x="218" y="150"/>
                    <a:pt x="218" y="143"/>
                  </a:cubicBezTo>
                  <a:cubicBezTo>
                    <a:pt x="217" y="143"/>
                    <a:pt x="215" y="143"/>
                    <a:pt x="214" y="143"/>
                  </a:cubicBezTo>
                  <a:cubicBezTo>
                    <a:pt x="213" y="147"/>
                    <a:pt x="211" y="150"/>
                    <a:pt x="211" y="155"/>
                  </a:cubicBezTo>
                  <a:close/>
                  <a:moveTo>
                    <a:pt x="176" y="162"/>
                  </a:moveTo>
                  <a:cubicBezTo>
                    <a:pt x="176" y="162"/>
                    <a:pt x="176" y="162"/>
                    <a:pt x="176" y="162"/>
                  </a:cubicBezTo>
                  <a:cubicBezTo>
                    <a:pt x="177" y="167"/>
                    <a:pt x="184" y="158"/>
                    <a:pt x="186" y="163"/>
                  </a:cubicBezTo>
                  <a:cubicBezTo>
                    <a:pt x="175" y="171"/>
                    <a:pt x="151" y="166"/>
                    <a:pt x="140" y="175"/>
                  </a:cubicBezTo>
                  <a:cubicBezTo>
                    <a:pt x="153" y="174"/>
                    <a:pt x="186" y="178"/>
                    <a:pt x="190" y="160"/>
                  </a:cubicBezTo>
                  <a:cubicBezTo>
                    <a:pt x="196" y="157"/>
                    <a:pt x="208" y="158"/>
                    <a:pt x="208" y="149"/>
                  </a:cubicBezTo>
                  <a:cubicBezTo>
                    <a:pt x="196" y="152"/>
                    <a:pt x="182" y="153"/>
                    <a:pt x="176" y="162"/>
                  </a:cubicBezTo>
                  <a:close/>
                  <a:moveTo>
                    <a:pt x="20" y="165"/>
                  </a:moveTo>
                  <a:cubicBezTo>
                    <a:pt x="20" y="165"/>
                    <a:pt x="20" y="165"/>
                    <a:pt x="20" y="165"/>
                  </a:cubicBezTo>
                  <a:cubicBezTo>
                    <a:pt x="27" y="162"/>
                    <a:pt x="45" y="157"/>
                    <a:pt x="39" y="151"/>
                  </a:cubicBezTo>
                  <a:cubicBezTo>
                    <a:pt x="33" y="156"/>
                    <a:pt x="25" y="158"/>
                    <a:pt x="20" y="165"/>
                  </a:cubicBezTo>
                  <a:close/>
                  <a:moveTo>
                    <a:pt x="109" y="156"/>
                  </a:moveTo>
                  <a:cubicBezTo>
                    <a:pt x="109" y="156"/>
                    <a:pt x="109" y="156"/>
                    <a:pt x="109" y="156"/>
                  </a:cubicBezTo>
                  <a:cubicBezTo>
                    <a:pt x="117" y="157"/>
                    <a:pt x="135" y="157"/>
                    <a:pt x="140" y="151"/>
                  </a:cubicBezTo>
                  <a:cubicBezTo>
                    <a:pt x="128" y="151"/>
                    <a:pt x="116" y="151"/>
                    <a:pt x="109" y="156"/>
                  </a:cubicBezTo>
                  <a:close/>
                  <a:moveTo>
                    <a:pt x="135" y="189"/>
                  </a:moveTo>
                  <a:cubicBezTo>
                    <a:pt x="135" y="189"/>
                    <a:pt x="135" y="189"/>
                    <a:pt x="135" y="189"/>
                  </a:cubicBezTo>
                  <a:cubicBezTo>
                    <a:pt x="108" y="175"/>
                    <a:pt x="79" y="163"/>
                    <a:pt x="49" y="155"/>
                  </a:cubicBezTo>
                  <a:cubicBezTo>
                    <a:pt x="47" y="155"/>
                    <a:pt x="46" y="155"/>
                    <a:pt x="44" y="155"/>
                  </a:cubicBezTo>
                  <a:cubicBezTo>
                    <a:pt x="37" y="168"/>
                    <a:pt x="31" y="183"/>
                    <a:pt x="32" y="204"/>
                  </a:cubicBezTo>
                  <a:cubicBezTo>
                    <a:pt x="49" y="215"/>
                    <a:pt x="71" y="220"/>
                    <a:pt x="94" y="225"/>
                  </a:cubicBezTo>
                  <a:cubicBezTo>
                    <a:pt x="94" y="217"/>
                    <a:pt x="100" y="215"/>
                    <a:pt x="99" y="206"/>
                  </a:cubicBezTo>
                  <a:cubicBezTo>
                    <a:pt x="83" y="201"/>
                    <a:pt x="46" y="206"/>
                    <a:pt x="57" y="187"/>
                  </a:cubicBezTo>
                  <a:cubicBezTo>
                    <a:pt x="60" y="187"/>
                    <a:pt x="65" y="189"/>
                    <a:pt x="65" y="186"/>
                  </a:cubicBezTo>
                  <a:cubicBezTo>
                    <a:pt x="61" y="186"/>
                    <a:pt x="58" y="182"/>
                    <a:pt x="61" y="179"/>
                  </a:cubicBezTo>
                  <a:cubicBezTo>
                    <a:pt x="73" y="181"/>
                    <a:pt x="86" y="184"/>
                    <a:pt x="97" y="187"/>
                  </a:cubicBezTo>
                  <a:cubicBezTo>
                    <a:pt x="107" y="191"/>
                    <a:pt x="119" y="195"/>
                    <a:pt x="125" y="203"/>
                  </a:cubicBezTo>
                  <a:cubicBezTo>
                    <a:pt x="121" y="213"/>
                    <a:pt x="113" y="218"/>
                    <a:pt x="111" y="230"/>
                  </a:cubicBezTo>
                  <a:cubicBezTo>
                    <a:pt x="119" y="232"/>
                    <a:pt x="127" y="234"/>
                    <a:pt x="136" y="235"/>
                  </a:cubicBezTo>
                  <a:cubicBezTo>
                    <a:pt x="138" y="219"/>
                    <a:pt x="146" y="209"/>
                    <a:pt x="159" y="204"/>
                  </a:cubicBezTo>
                  <a:cubicBezTo>
                    <a:pt x="153" y="196"/>
                    <a:pt x="143" y="193"/>
                    <a:pt x="135" y="189"/>
                  </a:cubicBezTo>
                  <a:close/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4" y="159"/>
                    <a:pt x="94" y="157"/>
                    <a:pt x="94" y="155"/>
                  </a:cubicBezTo>
                  <a:cubicBezTo>
                    <a:pt x="90" y="155"/>
                    <a:pt x="87" y="155"/>
                    <a:pt x="84" y="155"/>
                  </a:cubicBezTo>
                  <a:cubicBezTo>
                    <a:pt x="83" y="160"/>
                    <a:pt x="93" y="162"/>
                    <a:pt x="95" y="159"/>
                  </a:cubicBezTo>
                  <a:close/>
                  <a:moveTo>
                    <a:pt x="115" y="162"/>
                  </a:moveTo>
                  <a:cubicBezTo>
                    <a:pt x="115" y="162"/>
                    <a:pt x="115" y="162"/>
                    <a:pt x="115" y="162"/>
                  </a:cubicBezTo>
                  <a:cubicBezTo>
                    <a:pt x="123" y="163"/>
                    <a:pt x="153" y="162"/>
                    <a:pt x="150" y="155"/>
                  </a:cubicBezTo>
                  <a:cubicBezTo>
                    <a:pt x="143" y="158"/>
                    <a:pt x="121" y="154"/>
                    <a:pt x="115" y="162"/>
                  </a:cubicBezTo>
                  <a:close/>
                  <a:moveTo>
                    <a:pt x="15" y="162"/>
                  </a:moveTo>
                  <a:cubicBezTo>
                    <a:pt x="15" y="162"/>
                    <a:pt x="15" y="162"/>
                    <a:pt x="15" y="162"/>
                  </a:cubicBezTo>
                  <a:cubicBezTo>
                    <a:pt x="17" y="162"/>
                    <a:pt x="18" y="161"/>
                    <a:pt x="19" y="159"/>
                  </a:cubicBezTo>
                  <a:cubicBezTo>
                    <a:pt x="16" y="159"/>
                    <a:pt x="15" y="160"/>
                    <a:pt x="15" y="162"/>
                  </a:cubicBezTo>
                  <a:close/>
                  <a:moveTo>
                    <a:pt x="29" y="166"/>
                  </a:moveTo>
                  <a:cubicBezTo>
                    <a:pt x="29" y="166"/>
                    <a:pt x="29" y="166"/>
                    <a:pt x="29" y="166"/>
                  </a:cubicBezTo>
                  <a:cubicBezTo>
                    <a:pt x="31" y="166"/>
                    <a:pt x="32" y="165"/>
                    <a:pt x="33" y="163"/>
                  </a:cubicBezTo>
                  <a:cubicBezTo>
                    <a:pt x="31" y="163"/>
                    <a:pt x="29" y="164"/>
                    <a:pt x="29" y="166"/>
                  </a:cubicBezTo>
                  <a:close/>
                  <a:moveTo>
                    <a:pt x="17" y="173"/>
                  </a:moveTo>
                  <a:cubicBezTo>
                    <a:pt x="17" y="173"/>
                    <a:pt x="17" y="173"/>
                    <a:pt x="17" y="173"/>
                  </a:cubicBezTo>
                  <a:cubicBezTo>
                    <a:pt x="22" y="172"/>
                    <a:pt x="25" y="169"/>
                    <a:pt x="27" y="166"/>
                  </a:cubicBezTo>
                  <a:cubicBezTo>
                    <a:pt x="22" y="167"/>
                    <a:pt x="18" y="168"/>
                    <a:pt x="17" y="173"/>
                  </a:cubicBezTo>
                  <a:close/>
                  <a:moveTo>
                    <a:pt x="2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26" y="177"/>
                    <a:pt x="30" y="175"/>
                    <a:pt x="30" y="170"/>
                  </a:cubicBezTo>
                  <a:cubicBezTo>
                    <a:pt x="25" y="170"/>
                    <a:pt x="22" y="173"/>
                    <a:pt x="20" y="176"/>
                  </a:cubicBezTo>
                  <a:close/>
                  <a:moveTo>
                    <a:pt x="187" y="176"/>
                  </a:moveTo>
                  <a:cubicBezTo>
                    <a:pt x="187" y="176"/>
                    <a:pt x="187" y="176"/>
                    <a:pt x="187" y="176"/>
                  </a:cubicBezTo>
                  <a:cubicBezTo>
                    <a:pt x="191" y="179"/>
                    <a:pt x="198" y="176"/>
                    <a:pt x="198" y="170"/>
                  </a:cubicBezTo>
                  <a:cubicBezTo>
                    <a:pt x="192" y="170"/>
                    <a:pt x="189" y="172"/>
                    <a:pt x="187" y="176"/>
                  </a:cubicBezTo>
                  <a:close/>
                  <a:moveTo>
                    <a:pt x="10" y="183"/>
                  </a:moveTo>
                  <a:cubicBezTo>
                    <a:pt x="10" y="183"/>
                    <a:pt x="10" y="183"/>
                    <a:pt x="10" y="183"/>
                  </a:cubicBezTo>
                  <a:cubicBezTo>
                    <a:pt x="17" y="183"/>
                    <a:pt x="15" y="181"/>
                    <a:pt x="15" y="176"/>
                  </a:cubicBezTo>
                  <a:cubicBezTo>
                    <a:pt x="13" y="176"/>
                    <a:pt x="12" y="176"/>
                    <a:pt x="10" y="176"/>
                  </a:cubicBezTo>
                  <a:cubicBezTo>
                    <a:pt x="10" y="178"/>
                    <a:pt x="10" y="181"/>
                    <a:pt x="10" y="183"/>
                  </a:cubicBezTo>
                  <a:close/>
                  <a:moveTo>
                    <a:pt x="196" y="184"/>
                  </a:moveTo>
                  <a:cubicBezTo>
                    <a:pt x="196" y="184"/>
                    <a:pt x="196" y="184"/>
                    <a:pt x="196" y="184"/>
                  </a:cubicBezTo>
                  <a:cubicBezTo>
                    <a:pt x="199" y="184"/>
                    <a:pt x="204" y="178"/>
                    <a:pt x="201" y="176"/>
                  </a:cubicBezTo>
                  <a:cubicBezTo>
                    <a:pt x="200" y="180"/>
                    <a:pt x="195" y="180"/>
                    <a:pt x="196" y="184"/>
                  </a:cubicBezTo>
                  <a:close/>
                  <a:moveTo>
                    <a:pt x="23" y="183"/>
                  </a:moveTo>
                  <a:cubicBezTo>
                    <a:pt x="23" y="183"/>
                    <a:pt x="23" y="183"/>
                    <a:pt x="23" y="183"/>
                  </a:cubicBezTo>
                  <a:cubicBezTo>
                    <a:pt x="24" y="183"/>
                    <a:pt x="25" y="183"/>
                    <a:pt x="26" y="183"/>
                  </a:cubicBezTo>
                  <a:cubicBezTo>
                    <a:pt x="26" y="181"/>
                    <a:pt x="28" y="181"/>
                    <a:pt x="27" y="179"/>
                  </a:cubicBezTo>
                  <a:cubicBezTo>
                    <a:pt x="26" y="179"/>
                    <a:pt x="25" y="179"/>
                    <a:pt x="25" y="179"/>
                  </a:cubicBezTo>
                  <a:cubicBezTo>
                    <a:pt x="24" y="181"/>
                    <a:pt x="23" y="181"/>
                    <a:pt x="23" y="183"/>
                  </a:cubicBezTo>
                  <a:close/>
                  <a:moveTo>
                    <a:pt x="160" y="180"/>
                  </a:moveTo>
                  <a:cubicBezTo>
                    <a:pt x="160" y="180"/>
                    <a:pt x="160" y="180"/>
                    <a:pt x="160" y="180"/>
                  </a:cubicBezTo>
                  <a:cubicBezTo>
                    <a:pt x="159" y="179"/>
                    <a:pt x="156" y="181"/>
                    <a:pt x="156" y="182"/>
                  </a:cubicBezTo>
                  <a:cubicBezTo>
                    <a:pt x="154" y="187"/>
                    <a:pt x="163" y="183"/>
                    <a:pt x="160" y="180"/>
                  </a:cubicBezTo>
                  <a:close/>
                  <a:moveTo>
                    <a:pt x="149" y="189"/>
                  </a:moveTo>
                  <a:cubicBezTo>
                    <a:pt x="149" y="189"/>
                    <a:pt x="149" y="189"/>
                    <a:pt x="149" y="189"/>
                  </a:cubicBezTo>
                  <a:cubicBezTo>
                    <a:pt x="146" y="188"/>
                    <a:pt x="142" y="182"/>
                    <a:pt x="139" y="186"/>
                  </a:cubicBezTo>
                  <a:cubicBezTo>
                    <a:pt x="141" y="187"/>
                    <a:pt x="147" y="192"/>
                    <a:pt x="149" y="189"/>
                  </a:cubicBezTo>
                  <a:close/>
                  <a:moveTo>
                    <a:pt x="67" y="189"/>
                  </a:moveTo>
                  <a:cubicBezTo>
                    <a:pt x="67" y="189"/>
                    <a:pt x="67" y="189"/>
                    <a:pt x="67" y="189"/>
                  </a:cubicBezTo>
                  <a:cubicBezTo>
                    <a:pt x="72" y="188"/>
                    <a:pt x="81" y="193"/>
                    <a:pt x="85" y="189"/>
                  </a:cubicBezTo>
                  <a:cubicBezTo>
                    <a:pt x="79" y="189"/>
                    <a:pt x="70" y="182"/>
                    <a:pt x="67" y="189"/>
                  </a:cubicBezTo>
                  <a:close/>
                  <a:moveTo>
                    <a:pt x="176" y="197"/>
                  </a:moveTo>
                  <a:cubicBezTo>
                    <a:pt x="176" y="197"/>
                    <a:pt x="176" y="197"/>
                    <a:pt x="176" y="197"/>
                  </a:cubicBezTo>
                  <a:cubicBezTo>
                    <a:pt x="176" y="194"/>
                    <a:pt x="181" y="196"/>
                    <a:pt x="180" y="192"/>
                  </a:cubicBezTo>
                  <a:cubicBezTo>
                    <a:pt x="179" y="188"/>
                    <a:pt x="175" y="188"/>
                    <a:pt x="172" y="186"/>
                  </a:cubicBezTo>
                  <a:cubicBezTo>
                    <a:pt x="174" y="191"/>
                    <a:pt x="171" y="194"/>
                    <a:pt x="176" y="197"/>
                  </a:cubicBezTo>
                  <a:close/>
                  <a:moveTo>
                    <a:pt x="12" y="190"/>
                  </a:moveTo>
                  <a:cubicBezTo>
                    <a:pt x="12" y="190"/>
                    <a:pt x="12" y="190"/>
                    <a:pt x="12" y="190"/>
                  </a:cubicBezTo>
                  <a:cubicBezTo>
                    <a:pt x="13" y="190"/>
                    <a:pt x="15" y="190"/>
                    <a:pt x="16" y="190"/>
                  </a:cubicBezTo>
                  <a:cubicBezTo>
                    <a:pt x="16" y="189"/>
                    <a:pt x="16" y="188"/>
                    <a:pt x="16" y="187"/>
                  </a:cubicBezTo>
                  <a:cubicBezTo>
                    <a:pt x="15" y="187"/>
                    <a:pt x="13" y="187"/>
                    <a:pt x="12" y="187"/>
                  </a:cubicBezTo>
                  <a:cubicBezTo>
                    <a:pt x="12" y="188"/>
                    <a:pt x="12" y="189"/>
                    <a:pt x="12" y="190"/>
                  </a:cubicBezTo>
                  <a:close/>
                  <a:moveTo>
                    <a:pt x="15" y="194"/>
                  </a:moveTo>
                  <a:cubicBezTo>
                    <a:pt x="15" y="194"/>
                    <a:pt x="15" y="194"/>
                    <a:pt x="15" y="194"/>
                  </a:cubicBezTo>
                  <a:cubicBezTo>
                    <a:pt x="15" y="200"/>
                    <a:pt x="16" y="206"/>
                    <a:pt x="22" y="207"/>
                  </a:cubicBezTo>
                  <a:cubicBezTo>
                    <a:pt x="24" y="205"/>
                    <a:pt x="21" y="200"/>
                    <a:pt x="20" y="197"/>
                  </a:cubicBezTo>
                  <a:cubicBezTo>
                    <a:pt x="22" y="196"/>
                    <a:pt x="25" y="197"/>
                    <a:pt x="25" y="193"/>
                  </a:cubicBezTo>
                  <a:cubicBezTo>
                    <a:pt x="20" y="192"/>
                    <a:pt x="19" y="195"/>
                    <a:pt x="15" y="194"/>
                  </a:cubicBezTo>
                  <a:close/>
                  <a:moveTo>
                    <a:pt x="105" y="197"/>
                  </a:moveTo>
                  <a:cubicBezTo>
                    <a:pt x="105" y="197"/>
                    <a:pt x="105" y="197"/>
                    <a:pt x="105" y="197"/>
                  </a:cubicBezTo>
                  <a:cubicBezTo>
                    <a:pt x="93" y="196"/>
                    <a:pt x="74" y="193"/>
                    <a:pt x="64" y="194"/>
                  </a:cubicBezTo>
                  <a:cubicBezTo>
                    <a:pt x="74" y="196"/>
                    <a:pt x="101" y="209"/>
                    <a:pt x="105" y="197"/>
                  </a:cubicBezTo>
                  <a:close/>
                  <a:moveTo>
                    <a:pt x="169" y="201"/>
                  </a:moveTo>
                  <a:cubicBezTo>
                    <a:pt x="169" y="201"/>
                    <a:pt x="169" y="201"/>
                    <a:pt x="169" y="201"/>
                  </a:cubicBezTo>
                  <a:cubicBezTo>
                    <a:pt x="172" y="198"/>
                    <a:pt x="164" y="198"/>
                    <a:pt x="164" y="200"/>
                  </a:cubicBezTo>
                  <a:cubicBezTo>
                    <a:pt x="164" y="200"/>
                    <a:pt x="169" y="201"/>
                    <a:pt x="169" y="201"/>
                  </a:cubicBezTo>
                  <a:close/>
                  <a:moveTo>
                    <a:pt x="129" y="241"/>
                  </a:moveTo>
                  <a:cubicBezTo>
                    <a:pt x="129" y="241"/>
                    <a:pt x="129" y="241"/>
                    <a:pt x="129" y="241"/>
                  </a:cubicBezTo>
                  <a:cubicBezTo>
                    <a:pt x="124" y="238"/>
                    <a:pt x="118" y="236"/>
                    <a:pt x="111" y="235"/>
                  </a:cubicBezTo>
                  <a:cubicBezTo>
                    <a:pt x="111" y="242"/>
                    <a:pt x="125" y="243"/>
                    <a:pt x="129" y="241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87" name="矩形 86">
            <a:extLst>
              <a:ext uri="{FF2B5EF4-FFF2-40B4-BE49-F238E27FC236}">
                <a16:creationId xmlns:a16="http://schemas.microsoft.com/office/drawing/2014/main" id="{596801A8-F412-6F4F-8B27-98CDBC46FD3F}"/>
              </a:ext>
            </a:extLst>
          </p:cNvPr>
          <p:cNvSpPr/>
          <p:nvPr/>
        </p:nvSpPr>
        <p:spPr>
          <a:xfrm>
            <a:off x="-5173" y="5535757"/>
            <a:ext cx="1614009" cy="27796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100" b="1" dirty="0">
                <a:solidFill>
                  <a:srgbClr val="3C3C3B"/>
                </a:solidFill>
                <a:cs typeface="+mn-ea"/>
                <a:sym typeface="+mn-lt"/>
              </a:rPr>
              <a:t>Pod</a:t>
            </a:r>
            <a:endParaRPr lang="zh-CN" altLang="en-US" sz="1100" b="1" dirty="0">
              <a:solidFill>
                <a:srgbClr val="3C3C3B"/>
              </a:solidFill>
              <a:cs typeface="+mn-ea"/>
              <a:sym typeface="+mn-lt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EAF6D762-8E60-3044-BE25-AB17395D7601}"/>
              </a:ext>
            </a:extLst>
          </p:cNvPr>
          <p:cNvGrpSpPr/>
          <p:nvPr/>
        </p:nvGrpSpPr>
        <p:grpSpPr>
          <a:xfrm>
            <a:off x="2085324" y="4517458"/>
            <a:ext cx="915536" cy="800549"/>
            <a:chOff x="4395629" y="3238500"/>
            <a:chExt cx="1101684" cy="1092200"/>
          </a:xfrm>
        </p:grpSpPr>
        <p:sp>
          <p:nvSpPr>
            <p:cNvPr id="89" name="任意多边形 2">
              <a:extLst>
                <a:ext uri="{FF2B5EF4-FFF2-40B4-BE49-F238E27FC236}">
                  <a16:creationId xmlns:a16="http://schemas.microsoft.com/office/drawing/2014/main" id="{9AA169C2-C3D5-2748-86A4-BC1BC2328809}"/>
                </a:ext>
              </a:extLst>
            </p:cNvPr>
            <p:cNvSpPr/>
            <p:nvPr/>
          </p:nvSpPr>
          <p:spPr>
            <a:xfrm>
              <a:off x="4395629" y="3238500"/>
              <a:ext cx="1101684" cy="1092200"/>
            </a:xfrm>
            <a:custGeom>
              <a:avLst/>
              <a:gdLst>
                <a:gd name="connsiteX0" fmla="*/ 112645 w 988840"/>
                <a:gd name="connsiteY0" fmla="*/ 154380 h 980327"/>
                <a:gd name="connsiteX1" fmla="*/ 348865 w 988840"/>
                <a:gd name="connsiteY1" fmla="*/ 9600 h 980327"/>
                <a:gd name="connsiteX2" fmla="*/ 668905 w 988840"/>
                <a:gd name="connsiteY2" fmla="*/ 32460 h 980327"/>
                <a:gd name="connsiteX3" fmla="*/ 874645 w 988840"/>
                <a:gd name="connsiteY3" fmla="*/ 184860 h 980327"/>
                <a:gd name="connsiteX4" fmla="*/ 958465 w 988840"/>
                <a:gd name="connsiteY4" fmla="*/ 382980 h 980327"/>
                <a:gd name="connsiteX5" fmla="*/ 981325 w 988840"/>
                <a:gd name="connsiteY5" fmla="*/ 626820 h 980327"/>
                <a:gd name="connsiteX6" fmla="*/ 836545 w 988840"/>
                <a:gd name="connsiteY6" fmla="*/ 878280 h 980327"/>
                <a:gd name="connsiteX7" fmla="*/ 516505 w 988840"/>
                <a:gd name="connsiteY7" fmla="*/ 977340 h 980327"/>
                <a:gd name="connsiteX8" fmla="*/ 242185 w 988840"/>
                <a:gd name="connsiteY8" fmla="*/ 939240 h 980327"/>
                <a:gd name="connsiteX9" fmla="*/ 82165 w 988840"/>
                <a:gd name="connsiteY9" fmla="*/ 786840 h 980327"/>
                <a:gd name="connsiteX10" fmla="*/ 13585 w 988840"/>
                <a:gd name="connsiteY10" fmla="*/ 558240 h 980327"/>
                <a:gd name="connsiteX11" fmla="*/ 5965 w 988840"/>
                <a:gd name="connsiteY11" fmla="*/ 306780 h 980327"/>
                <a:gd name="connsiteX12" fmla="*/ 112645 w 988840"/>
                <a:gd name="connsiteY12" fmla="*/ 154380 h 98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88840" h="980327">
                  <a:moveTo>
                    <a:pt x="112645" y="154380"/>
                  </a:moveTo>
                  <a:cubicBezTo>
                    <a:pt x="169795" y="104850"/>
                    <a:pt x="256155" y="29920"/>
                    <a:pt x="348865" y="9600"/>
                  </a:cubicBezTo>
                  <a:cubicBezTo>
                    <a:pt x="441575" y="-10720"/>
                    <a:pt x="581275" y="3250"/>
                    <a:pt x="668905" y="32460"/>
                  </a:cubicBezTo>
                  <a:cubicBezTo>
                    <a:pt x="756535" y="61670"/>
                    <a:pt x="826385" y="126440"/>
                    <a:pt x="874645" y="184860"/>
                  </a:cubicBezTo>
                  <a:cubicBezTo>
                    <a:pt x="922905" y="243280"/>
                    <a:pt x="940685" y="309320"/>
                    <a:pt x="958465" y="382980"/>
                  </a:cubicBezTo>
                  <a:cubicBezTo>
                    <a:pt x="976245" y="456640"/>
                    <a:pt x="1001645" y="544270"/>
                    <a:pt x="981325" y="626820"/>
                  </a:cubicBezTo>
                  <a:cubicBezTo>
                    <a:pt x="961005" y="709370"/>
                    <a:pt x="914015" y="819860"/>
                    <a:pt x="836545" y="878280"/>
                  </a:cubicBezTo>
                  <a:cubicBezTo>
                    <a:pt x="759075" y="936700"/>
                    <a:pt x="615565" y="967180"/>
                    <a:pt x="516505" y="977340"/>
                  </a:cubicBezTo>
                  <a:cubicBezTo>
                    <a:pt x="417445" y="987500"/>
                    <a:pt x="314575" y="970990"/>
                    <a:pt x="242185" y="939240"/>
                  </a:cubicBezTo>
                  <a:cubicBezTo>
                    <a:pt x="169795" y="907490"/>
                    <a:pt x="120265" y="850340"/>
                    <a:pt x="82165" y="786840"/>
                  </a:cubicBezTo>
                  <a:cubicBezTo>
                    <a:pt x="44065" y="723340"/>
                    <a:pt x="26285" y="638250"/>
                    <a:pt x="13585" y="558240"/>
                  </a:cubicBezTo>
                  <a:cubicBezTo>
                    <a:pt x="885" y="478230"/>
                    <a:pt x="-5465" y="374090"/>
                    <a:pt x="5965" y="306780"/>
                  </a:cubicBezTo>
                  <a:cubicBezTo>
                    <a:pt x="17395" y="239470"/>
                    <a:pt x="55495" y="203910"/>
                    <a:pt x="112645" y="154380"/>
                  </a:cubicBez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1B196681-9BA2-0D48-9E85-B382AC4EE9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9453" y="3572374"/>
              <a:ext cx="554036" cy="460953"/>
            </a:xfrm>
            <a:custGeom>
              <a:avLst/>
              <a:gdLst>
                <a:gd name="T0" fmla="*/ 109 w 323"/>
                <a:gd name="T1" fmla="*/ 244 h 268"/>
                <a:gd name="T2" fmla="*/ 26 w 323"/>
                <a:gd name="T3" fmla="*/ 136 h 268"/>
                <a:gd name="T4" fmla="*/ 297 w 323"/>
                <a:gd name="T5" fmla="*/ 49 h 268"/>
                <a:gd name="T6" fmla="*/ 177 w 323"/>
                <a:gd name="T7" fmla="*/ 56 h 268"/>
                <a:gd name="T8" fmla="*/ 156 w 323"/>
                <a:gd name="T9" fmla="*/ 12 h 268"/>
                <a:gd name="T10" fmla="*/ 211 w 323"/>
                <a:gd name="T11" fmla="*/ 29 h 268"/>
                <a:gd name="T12" fmla="*/ 156 w 323"/>
                <a:gd name="T13" fmla="*/ 39 h 268"/>
                <a:gd name="T14" fmla="*/ 227 w 323"/>
                <a:gd name="T15" fmla="*/ 39 h 268"/>
                <a:gd name="T16" fmla="*/ 119 w 323"/>
                <a:gd name="T17" fmla="*/ 46 h 268"/>
                <a:gd name="T18" fmla="*/ 186 w 323"/>
                <a:gd name="T19" fmla="*/ 45 h 268"/>
                <a:gd name="T20" fmla="*/ 210 w 323"/>
                <a:gd name="T21" fmla="*/ 54 h 268"/>
                <a:gd name="T22" fmla="*/ 115 w 323"/>
                <a:gd name="T23" fmla="*/ 60 h 268"/>
                <a:gd name="T24" fmla="*/ 279 w 323"/>
                <a:gd name="T25" fmla="*/ 50 h 268"/>
                <a:gd name="T26" fmla="*/ 172 w 323"/>
                <a:gd name="T27" fmla="*/ 59 h 268"/>
                <a:gd name="T28" fmla="*/ 203 w 323"/>
                <a:gd name="T29" fmla="*/ 95 h 268"/>
                <a:gd name="T30" fmla="*/ 261 w 323"/>
                <a:gd name="T31" fmla="*/ 70 h 268"/>
                <a:gd name="T32" fmla="*/ 214 w 323"/>
                <a:gd name="T33" fmla="*/ 95 h 268"/>
                <a:gd name="T34" fmla="*/ 237 w 323"/>
                <a:gd name="T35" fmla="*/ 97 h 268"/>
                <a:gd name="T36" fmla="*/ 155 w 323"/>
                <a:gd name="T37" fmla="*/ 122 h 268"/>
                <a:gd name="T38" fmla="*/ 221 w 323"/>
                <a:gd name="T39" fmla="*/ 111 h 268"/>
                <a:gd name="T40" fmla="*/ 91 w 323"/>
                <a:gd name="T41" fmla="*/ 77 h 268"/>
                <a:gd name="T42" fmla="*/ 205 w 323"/>
                <a:gd name="T43" fmla="*/ 67 h 268"/>
                <a:gd name="T44" fmla="*/ 112 w 323"/>
                <a:gd name="T45" fmla="*/ 112 h 268"/>
                <a:gd name="T46" fmla="*/ 174 w 323"/>
                <a:gd name="T47" fmla="*/ 87 h 268"/>
                <a:gd name="T48" fmla="*/ 121 w 323"/>
                <a:gd name="T49" fmla="*/ 69 h 268"/>
                <a:gd name="T50" fmla="*/ 287 w 323"/>
                <a:gd name="T51" fmla="*/ 69 h 268"/>
                <a:gd name="T52" fmla="*/ 122 w 323"/>
                <a:gd name="T53" fmla="*/ 80 h 268"/>
                <a:gd name="T54" fmla="*/ 102 w 323"/>
                <a:gd name="T55" fmla="*/ 73 h 268"/>
                <a:gd name="T56" fmla="*/ 128 w 323"/>
                <a:gd name="T57" fmla="*/ 91 h 268"/>
                <a:gd name="T58" fmla="*/ 238 w 323"/>
                <a:gd name="T59" fmla="*/ 162 h 268"/>
                <a:gd name="T60" fmla="*/ 302 w 323"/>
                <a:gd name="T61" fmla="*/ 95 h 268"/>
                <a:gd name="T62" fmla="*/ 255 w 323"/>
                <a:gd name="T63" fmla="*/ 97 h 268"/>
                <a:gd name="T64" fmla="*/ 80 w 323"/>
                <a:gd name="T65" fmla="*/ 102 h 268"/>
                <a:gd name="T66" fmla="*/ 65 w 323"/>
                <a:gd name="T67" fmla="*/ 114 h 268"/>
                <a:gd name="T68" fmla="*/ 111 w 323"/>
                <a:gd name="T69" fmla="*/ 129 h 268"/>
                <a:gd name="T70" fmla="*/ 183 w 323"/>
                <a:gd name="T71" fmla="*/ 131 h 268"/>
                <a:gd name="T72" fmla="*/ 128 w 323"/>
                <a:gd name="T73" fmla="*/ 165 h 268"/>
                <a:gd name="T74" fmla="*/ 207 w 323"/>
                <a:gd name="T75" fmla="*/ 127 h 268"/>
                <a:gd name="T76" fmla="*/ 149 w 323"/>
                <a:gd name="T77" fmla="*/ 142 h 268"/>
                <a:gd name="T78" fmla="*/ 119 w 323"/>
                <a:gd name="T79" fmla="*/ 143 h 268"/>
                <a:gd name="T80" fmla="*/ 70 w 323"/>
                <a:gd name="T81" fmla="*/ 145 h 268"/>
                <a:gd name="T82" fmla="*/ 111 w 323"/>
                <a:gd name="T83" fmla="*/ 142 h 268"/>
                <a:gd name="T84" fmla="*/ 211 w 323"/>
                <a:gd name="T85" fmla="*/ 155 h 268"/>
                <a:gd name="T86" fmla="*/ 20 w 323"/>
                <a:gd name="T87" fmla="*/ 165 h 268"/>
                <a:gd name="T88" fmla="*/ 135 w 323"/>
                <a:gd name="T89" fmla="*/ 189 h 268"/>
                <a:gd name="T90" fmla="*/ 65 w 323"/>
                <a:gd name="T91" fmla="*/ 186 h 268"/>
                <a:gd name="T92" fmla="*/ 95 w 323"/>
                <a:gd name="T93" fmla="*/ 159 h 268"/>
                <a:gd name="T94" fmla="*/ 115 w 323"/>
                <a:gd name="T95" fmla="*/ 162 h 268"/>
                <a:gd name="T96" fmla="*/ 29 w 323"/>
                <a:gd name="T97" fmla="*/ 166 h 268"/>
                <a:gd name="T98" fmla="*/ 20 w 323"/>
                <a:gd name="T99" fmla="*/ 176 h 268"/>
                <a:gd name="T100" fmla="*/ 10 w 323"/>
                <a:gd name="T101" fmla="*/ 176 h 268"/>
                <a:gd name="T102" fmla="*/ 26 w 323"/>
                <a:gd name="T103" fmla="*/ 183 h 268"/>
                <a:gd name="T104" fmla="*/ 149 w 323"/>
                <a:gd name="T105" fmla="*/ 189 h 268"/>
                <a:gd name="T106" fmla="*/ 176 w 323"/>
                <a:gd name="T107" fmla="*/ 197 h 268"/>
                <a:gd name="T108" fmla="*/ 16 w 323"/>
                <a:gd name="T109" fmla="*/ 187 h 268"/>
                <a:gd name="T110" fmla="*/ 15 w 323"/>
                <a:gd name="T111" fmla="*/ 194 h 268"/>
                <a:gd name="T112" fmla="*/ 169 w 323"/>
                <a:gd name="T113" fmla="*/ 20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3" h="268">
                  <a:moveTo>
                    <a:pt x="317" y="50"/>
                  </a:moveTo>
                  <a:cubicBezTo>
                    <a:pt x="315" y="60"/>
                    <a:pt x="302" y="71"/>
                    <a:pt x="310" y="87"/>
                  </a:cubicBezTo>
                  <a:cubicBezTo>
                    <a:pt x="315" y="87"/>
                    <a:pt x="312" y="81"/>
                    <a:pt x="319" y="83"/>
                  </a:cubicBezTo>
                  <a:cubicBezTo>
                    <a:pt x="318" y="86"/>
                    <a:pt x="319" y="88"/>
                    <a:pt x="323" y="87"/>
                  </a:cubicBezTo>
                  <a:cubicBezTo>
                    <a:pt x="319" y="96"/>
                    <a:pt x="311" y="104"/>
                    <a:pt x="304" y="111"/>
                  </a:cubicBezTo>
                  <a:cubicBezTo>
                    <a:pt x="286" y="132"/>
                    <a:pt x="266" y="154"/>
                    <a:pt x="248" y="177"/>
                  </a:cubicBezTo>
                  <a:cubicBezTo>
                    <a:pt x="224" y="208"/>
                    <a:pt x="201" y="239"/>
                    <a:pt x="170" y="264"/>
                  </a:cubicBezTo>
                  <a:cubicBezTo>
                    <a:pt x="155" y="252"/>
                    <a:pt x="131" y="249"/>
                    <a:pt x="109" y="244"/>
                  </a:cubicBezTo>
                  <a:cubicBezTo>
                    <a:pt x="105" y="250"/>
                    <a:pt x="111" y="261"/>
                    <a:pt x="108" y="266"/>
                  </a:cubicBezTo>
                  <a:cubicBezTo>
                    <a:pt x="100" y="268"/>
                    <a:pt x="102" y="259"/>
                    <a:pt x="98" y="257"/>
                  </a:cubicBezTo>
                  <a:cubicBezTo>
                    <a:pt x="91" y="257"/>
                    <a:pt x="94" y="268"/>
                    <a:pt x="85" y="266"/>
                  </a:cubicBezTo>
                  <a:cubicBezTo>
                    <a:pt x="84" y="259"/>
                    <a:pt x="88" y="250"/>
                    <a:pt x="88" y="241"/>
                  </a:cubicBezTo>
                  <a:cubicBezTo>
                    <a:pt x="85" y="236"/>
                    <a:pt x="79" y="236"/>
                    <a:pt x="74" y="234"/>
                  </a:cubicBezTo>
                  <a:cubicBezTo>
                    <a:pt x="53" y="226"/>
                    <a:pt x="26" y="220"/>
                    <a:pt x="9" y="207"/>
                  </a:cubicBezTo>
                  <a:cubicBezTo>
                    <a:pt x="6" y="193"/>
                    <a:pt x="0" y="180"/>
                    <a:pt x="5" y="165"/>
                  </a:cubicBezTo>
                  <a:cubicBezTo>
                    <a:pt x="7" y="157"/>
                    <a:pt x="18" y="147"/>
                    <a:pt x="26" y="136"/>
                  </a:cubicBezTo>
                  <a:cubicBezTo>
                    <a:pt x="41" y="118"/>
                    <a:pt x="57" y="103"/>
                    <a:pt x="74" y="86"/>
                  </a:cubicBezTo>
                  <a:cubicBezTo>
                    <a:pt x="83" y="76"/>
                    <a:pt x="89" y="66"/>
                    <a:pt x="97" y="59"/>
                  </a:cubicBezTo>
                  <a:cubicBezTo>
                    <a:pt x="100" y="55"/>
                    <a:pt x="106" y="53"/>
                    <a:pt x="109" y="49"/>
                  </a:cubicBezTo>
                  <a:cubicBezTo>
                    <a:pt x="111" y="46"/>
                    <a:pt x="112" y="43"/>
                    <a:pt x="114" y="40"/>
                  </a:cubicBezTo>
                  <a:cubicBezTo>
                    <a:pt x="127" y="25"/>
                    <a:pt x="146" y="13"/>
                    <a:pt x="159" y="1"/>
                  </a:cubicBezTo>
                  <a:cubicBezTo>
                    <a:pt x="164" y="0"/>
                    <a:pt x="163" y="4"/>
                    <a:pt x="166" y="5"/>
                  </a:cubicBezTo>
                  <a:cubicBezTo>
                    <a:pt x="188" y="11"/>
                    <a:pt x="211" y="18"/>
                    <a:pt x="234" y="25"/>
                  </a:cubicBezTo>
                  <a:cubicBezTo>
                    <a:pt x="256" y="31"/>
                    <a:pt x="276" y="42"/>
                    <a:pt x="297" y="49"/>
                  </a:cubicBezTo>
                  <a:cubicBezTo>
                    <a:pt x="303" y="51"/>
                    <a:pt x="310" y="51"/>
                    <a:pt x="317" y="50"/>
                  </a:cubicBezTo>
                  <a:close/>
                  <a:moveTo>
                    <a:pt x="180" y="59"/>
                  </a:moveTo>
                  <a:cubicBezTo>
                    <a:pt x="180" y="59"/>
                    <a:pt x="180" y="59"/>
                    <a:pt x="180" y="59"/>
                  </a:cubicBezTo>
                  <a:cubicBezTo>
                    <a:pt x="193" y="58"/>
                    <a:pt x="204" y="54"/>
                    <a:pt x="211" y="46"/>
                  </a:cubicBezTo>
                  <a:cubicBezTo>
                    <a:pt x="203" y="49"/>
                    <a:pt x="197" y="49"/>
                    <a:pt x="193" y="43"/>
                  </a:cubicBezTo>
                  <a:cubicBezTo>
                    <a:pt x="204" y="40"/>
                    <a:pt x="218" y="40"/>
                    <a:pt x="225" y="32"/>
                  </a:cubicBezTo>
                  <a:cubicBezTo>
                    <a:pt x="211" y="32"/>
                    <a:pt x="202" y="38"/>
                    <a:pt x="190" y="40"/>
                  </a:cubicBezTo>
                  <a:cubicBezTo>
                    <a:pt x="191" y="51"/>
                    <a:pt x="181" y="50"/>
                    <a:pt x="177" y="56"/>
                  </a:cubicBezTo>
                  <a:cubicBezTo>
                    <a:pt x="181" y="58"/>
                    <a:pt x="183" y="52"/>
                    <a:pt x="184" y="56"/>
                  </a:cubicBezTo>
                  <a:cubicBezTo>
                    <a:pt x="182" y="56"/>
                    <a:pt x="181" y="57"/>
                    <a:pt x="180" y="59"/>
                  </a:cubicBezTo>
                  <a:close/>
                  <a:moveTo>
                    <a:pt x="143" y="26"/>
                  </a:moveTo>
                  <a:cubicBezTo>
                    <a:pt x="143" y="26"/>
                    <a:pt x="143" y="26"/>
                    <a:pt x="143" y="26"/>
                  </a:cubicBezTo>
                  <a:cubicBezTo>
                    <a:pt x="149" y="26"/>
                    <a:pt x="143" y="28"/>
                    <a:pt x="145" y="32"/>
                  </a:cubicBezTo>
                  <a:cubicBezTo>
                    <a:pt x="152" y="30"/>
                    <a:pt x="157" y="26"/>
                    <a:pt x="160" y="21"/>
                  </a:cubicBezTo>
                  <a:cubicBezTo>
                    <a:pt x="156" y="19"/>
                    <a:pt x="152" y="25"/>
                    <a:pt x="150" y="22"/>
                  </a:cubicBezTo>
                  <a:cubicBezTo>
                    <a:pt x="153" y="19"/>
                    <a:pt x="163" y="16"/>
                    <a:pt x="156" y="12"/>
                  </a:cubicBezTo>
                  <a:cubicBezTo>
                    <a:pt x="152" y="17"/>
                    <a:pt x="146" y="20"/>
                    <a:pt x="143" y="26"/>
                  </a:cubicBezTo>
                  <a:close/>
                  <a:moveTo>
                    <a:pt x="160" y="26"/>
                  </a:moveTo>
                  <a:cubicBezTo>
                    <a:pt x="160" y="26"/>
                    <a:pt x="160" y="26"/>
                    <a:pt x="160" y="26"/>
                  </a:cubicBezTo>
                  <a:cubicBezTo>
                    <a:pt x="166" y="28"/>
                    <a:pt x="168" y="21"/>
                    <a:pt x="163" y="21"/>
                  </a:cubicBezTo>
                  <a:cubicBezTo>
                    <a:pt x="162" y="23"/>
                    <a:pt x="161" y="24"/>
                    <a:pt x="160" y="26"/>
                  </a:cubicBezTo>
                  <a:close/>
                  <a:moveTo>
                    <a:pt x="187" y="36"/>
                  </a:moveTo>
                  <a:cubicBezTo>
                    <a:pt x="187" y="36"/>
                    <a:pt x="187" y="36"/>
                    <a:pt x="187" y="36"/>
                  </a:cubicBezTo>
                  <a:cubicBezTo>
                    <a:pt x="193" y="37"/>
                    <a:pt x="205" y="33"/>
                    <a:pt x="211" y="29"/>
                  </a:cubicBezTo>
                  <a:cubicBezTo>
                    <a:pt x="205" y="28"/>
                    <a:pt x="191" y="30"/>
                    <a:pt x="187" y="36"/>
                  </a:cubicBezTo>
                  <a:close/>
                  <a:moveTo>
                    <a:pt x="163" y="32"/>
                  </a:moveTo>
                  <a:cubicBezTo>
                    <a:pt x="163" y="32"/>
                    <a:pt x="163" y="32"/>
                    <a:pt x="163" y="32"/>
                  </a:cubicBezTo>
                  <a:cubicBezTo>
                    <a:pt x="162" y="32"/>
                    <a:pt x="155" y="31"/>
                    <a:pt x="155" y="37"/>
                  </a:cubicBezTo>
                  <a:cubicBezTo>
                    <a:pt x="163" y="37"/>
                    <a:pt x="170" y="30"/>
                    <a:pt x="163" y="32"/>
                  </a:cubicBezTo>
                  <a:close/>
                  <a:moveTo>
                    <a:pt x="176" y="32"/>
                  </a:moveTo>
                  <a:cubicBezTo>
                    <a:pt x="176" y="32"/>
                    <a:pt x="176" y="32"/>
                    <a:pt x="176" y="32"/>
                  </a:cubicBezTo>
                  <a:cubicBezTo>
                    <a:pt x="172" y="37"/>
                    <a:pt x="163" y="37"/>
                    <a:pt x="156" y="39"/>
                  </a:cubicBezTo>
                  <a:cubicBezTo>
                    <a:pt x="150" y="53"/>
                    <a:pt x="129" y="51"/>
                    <a:pt x="123" y="66"/>
                  </a:cubicBezTo>
                  <a:cubicBezTo>
                    <a:pt x="137" y="61"/>
                    <a:pt x="146" y="58"/>
                    <a:pt x="156" y="53"/>
                  </a:cubicBezTo>
                  <a:cubicBezTo>
                    <a:pt x="159" y="39"/>
                    <a:pt x="169" y="40"/>
                    <a:pt x="181" y="36"/>
                  </a:cubicBezTo>
                  <a:cubicBezTo>
                    <a:pt x="182" y="32"/>
                    <a:pt x="179" y="31"/>
                    <a:pt x="176" y="32"/>
                  </a:cubicBezTo>
                  <a:close/>
                  <a:moveTo>
                    <a:pt x="227" y="39"/>
                  </a:moveTo>
                  <a:cubicBezTo>
                    <a:pt x="227" y="39"/>
                    <a:pt x="227" y="39"/>
                    <a:pt x="227" y="39"/>
                  </a:cubicBezTo>
                  <a:cubicBezTo>
                    <a:pt x="234" y="38"/>
                    <a:pt x="243" y="39"/>
                    <a:pt x="245" y="33"/>
                  </a:cubicBezTo>
                  <a:cubicBezTo>
                    <a:pt x="238" y="31"/>
                    <a:pt x="230" y="33"/>
                    <a:pt x="227" y="39"/>
                  </a:cubicBezTo>
                  <a:close/>
                  <a:moveTo>
                    <a:pt x="241" y="42"/>
                  </a:moveTo>
                  <a:cubicBezTo>
                    <a:pt x="241" y="42"/>
                    <a:pt x="241" y="42"/>
                    <a:pt x="241" y="42"/>
                  </a:cubicBezTo>
                  <a:cubicBezTo>
                    <a:pt x="250" y="39"/>
                    <a:pt x="253" y="44"/>
                    <a:pt x="261" y="42"/>
                  </a:cubicBezTo>
                  <a:cubicBezTo>
                    <a:pt x="258" y="33"/>
                    <a:pt x="244" y="36"/>
                    <a:pt x="241" y="42"/>
                  </a:cubicBezTo>
                  <a:close/>
                  <a:moveTo>
                    <a:pt x="119" y="46"/>
                  </a:moveTo>
                  <a:cubicBezTo>
                    <a:pt x="119" y="46"/>
                    <a:pt x="119" y="46"/>
                    <a:pt x="119" y="46"/>
                  </a:cubicBezTo>
                  <a:cubicBezTo>
                    <a:pt x="120" y="43"/>
                    <a:pt x="127" y="40"/>
                    <a:pt x="122" y="37"/>
                  </a:cubicBezTo>
                  <a:cubicBezTo>
                    <a:pt x="122" y="41"/>
                    <a:pt x="115" y="44"/>
                    <a:pt x="119" y="46"/>
                  </a:cubicBezTo>
                  <a:close/>
                  <a:moveTo>
                    <a:pt x="173" y="47"/>
                  </a:moveTo>
                  <a:cubicBezTo>
                    <a:pt x="173" y="47"/>
                    <a:pt x="173" y="47"/>
                    <a:pt x="173" y="47"/>
                  </a:cubicBezTo>
                  <a:cubicBezTo>
                    <a:pt x="174" y="45"/>
                    <a:pt x="175" y="48"/>
                    <a:pt x="177" y="47"/>
                  </a:cubicBezTo>
                  <a:cubicBezTo>
                    <a:pt x="176" y="40"/>
                    <a:pt x="182" y="47"/>
                    <a:pt x="181" y="42"/>
                  </a:cubicBezTo>
                  <a:cubicBezTo>
                    <a:pt x="179" y="43"/>
                    <a:pt x="169" y="44"/>
                    <a:pt x="173" y="47"/>
                  </a:cubicBezTo>
                  <a:close/>
                  <a:moveTo>
                    <a:pt x="183" y="45"/>
                  </a:moveTo>
                  <a:cubicBezTo>
                    <a:pt x="183" y="45"/>
                    <a:pt x="183" y="45"/>
                    <a:pt x="183" y="45"/>
                  </a:cubicBezTo>
                  <a:cubicBezTo>
                    <a:pt x="184" y="45"/>
                    <a:pt x="185" y="45"/>
                    <a:pt x="186" y="45"/>
                  </a:cubicBezTo>
                  <a:cubicBezTo>
                    <a:pt x="186" y="44"/>
                    <a:pt x="186" y="43"/>
                    <a:pt x="186" y="42"/>
                  </a:cubicBezTo>
                  <a:cubicBezTo>
                    <a:pt x="185" y="42"/>
                    <a:pt x="184" y="42"/>
                    <a:pt x="183" y="42"/>
                  </a:cubicBezTo>
                  <a:cubicBezTo>
                    <a:pt x="183" y="43"/>
                    <a:pt x="183" y="44"/>
                    <a:pt x="183" y="45"/>
                  </a:cubicBezTo>
                  <a:close/>
                  <a:moveTo>
                    <a:pt x="229" y="45"/>
                  </a:moveTo>
                  <a:cubicBezTo>
                    <a:pt x="229" y="45"/>
                    <a:pt x="229" y="45"/>
                    <a:pt x="229" y="45"/>
                  </a:cubicBezTo>
                  <a:cubicBezTo>
                    <a:pt x="233" y="45"/>
                    <a:pt x="238" y="45"/>
                    <a:pt x="238" y="42"/>
                  </a:cubicBezTo>
                  <a:cubicBezTo>
                    <a:pt x="234" y="41"/>
                    <a:pt x="231" y="42"/>
                    <a:pt x="229" y="45"/>
                  </a:cubicBezTo>
                  <a:close/>
                  <a:moveTo>
                    <a:pt x="210" y="54"/>
                  </a:moveTo>
                  <a:cubicBezTo>
                    <a:pt x="210" y="54"/>
                    <a:pt x="210" y="54"/>
                    <a:pt x="210" y="54"/>
                  </a:cubicBezTo>
                  <a:cubicBezTo>
                    <a:pt x="215" y="54"/>
                    <a:pt x="220" y="53"/>
                    <a:pt x="221" y="49"/>
                  </a:cubicBezTo>
                  <a:cubicBezTo>
                    <a:pt x="216" y="49"/>
                    <a:pt x="211" y="50"/>
                    <a:pt x="210" y="54"/>
                  </a:cubicBezTo>
                  <a:close/>
                  <a:moveTo>
                    <a:pt x="234" y="62"/>
                  </a:moveTo>
                  <a:cubicBezTo>
                    <a:pt x="234" y="62"/>
                    <a:pt x="234" y="62"/>
                    <a:pt x="234" y="62"/>
                  </a:cubicBezTo>
                  <a:cubicBezTo>
                    <a:pt x="248" y="60"/>
                    <a:pt x="261" y="57"/>
                    <a:pt x="269" y="49"/>
                  </a:cubicBezTo>
                  <a:cubicBezTo>
                    <a:pt x="255" y="51"/>
                    <a:pt x="242" y="54"/>
                    <a:pt x="234" y="62"/>
                  </a:cubicBezTo>
                  <a:close/>
                  <a:moveTo>
                    <a:pt x="115" y="60"/>
                  </a:moveTo>
                  <a:cubicBezTo>
                    <a:pt x="115" y="60"/>
                    <a:pt x="115" y="60"/>
                    <a:pt x="115" y="60"/>
                  </a:cubicBezTo>
                  <a:cubicBezTo>
                    <a:pt x="120" y="60"/>
                    <a:pt x="126" y="54"/>
                    <a:pt x="123" y="50"/>
                  </a:cubicBezTo>
                  <a:cubicBezTo>
                    <a:pt x="118" y="51"/>
                    <a:pt x="116" y="55"/>
                    <a:pt x="115" y="60"/>
                  </a:cubicBezTo>
                  <a:close/>
                  <a:moveTo>
                    <a:pt x="256" y="59"/>
                  </a:moveTo>
                  <a:cubicBezTo>
                    <a:pt x="256" y="59"/>
                    <a:pt x="256" y="59"/>
                    <a:pt x="256" y="59"/>
                  </a:cubicBezTo>
                  <a:cubicBezTo>
                    <a:pt x="262" y="64"/>
                    <a:pt x="254" y="62"/>
                    <a:pt x="253" y="69"/>
                  </a:cubicBezTo>
                  <a:cubicBezTo>
                    <a:pt x="262" y="70"/>
                    <a:pt x="260" y="61"/>
                    <a:pt x="265" y="60"/>
                  </a:cubicBezTo>
                  <a:cubicBezTo>
                    <a:pt x="270" y="58"/>
                    <a:pt x="281" y="55"/>
                    <a:pt x="279" y="50"/>
                  </a:cubicBezTo>
                  <a:cubicBezTo>
                    <a:pt x="272" y="54"/>
                    <a:pt x="264" y="56"/>
                    <a:pt x="256" y="59"/>
                  </a:cubicBezTo>
                  <a:close/>
                  <a:moveTo>
                    <a:pt x="169" y="62"/>
                  </a:moveTo>
                  <a:cubicBezTo>
                    <a:pt x="169" y="62"/>
                    <a:pt x="169" y="62"/>
                    <a:pt x="169" y="62"/>
                  </a:cubicBezTo>
                  <a:cubicBezTo>
                    <a:pt x="172" y="60"/>
                    <a:pt x="174" y="56"/>
                    <a:pt x="174" y="52"/>
                  </a:cubicBezTo>
                  <a:cubicBezTo>
                    <a:pt x="166" y="56"/>
                    <a:pt x="155" y="57"/>
                    <a:pt x="149" y="63"/>
                  </a:cubicBezTo>
                  <a:cubicBezTo>
                    <a:pt x="153" y="67"/>
                    <a:pt x="156" y="64"/>
                    <a:pt x="163" y="66"/>
                  </a:cubicBezTo>
                  <a:cubicBezTo>
                    <a:pt x="166" y="64"/>
                    <a:pt x="164" y="57"/>
                    <a:pt x="170" y="57"/>
                  </a:cubicBezTo>
                  <a:cubicBezTo>
                    <a:pt x="171" y="57"/>
                    <a:pt x="172" y="57"/>
                    <a:pt x="172" y="59"/>
                  </a:cubicBezTo>
                  <a:cubicBezTo>
                    <a:pt x="169" y="58"/>
                    <a:pt x="165" y="61"/>
                    <a:pt x="169" y="62"/>
                  </a:cubicBezTo>
                  <a:close/>
                  <a:moveTo>
                    <a:pt x="234" y="53"/>
                  </a:moveTo>
                  <a:cubicBezTo>
                    <a:pt x="234" y="53"/>
                    <a:pt x="234" y="53"/>
                    <a:pt x="234" y="53"/>
                  </a:cubicBezTo>
                  <a:cubicBezTo>
                    <a:pt x="230" y="52"/>
                    <a:pt x="231" y="56"/>
                    <a:pt x="227" y="54"/>
                  </a:cubicBezTo>
                  <a:cubicBezTo>
                    <a:pt x="227" y="52"/>
                    <a:pt x="225" y="51"/>
                    <a:pt x="222" y="52"/>
                  </a:cubicBezTo>
                  <a:cubicBezTo>
                    <a:pt x="221" y="58"/>
                    <a:pt x="234" y="60"/>
                    <a:pt x="234" y="53"/>
                  </a:cubicBezTo>
                  <a:close/>
                  <a:moveTo>
                    <a:pt x="203" y="95"/>
                  </a:moveTo>
                  <a:cubicBezTo>
                    <a:pt x="203" y="95"/>
                    <a:pt x="203" y="95"/>
                    <a:pt x="203" y="95"/>
                  </a:cubicBezTo>
                  <a:cubicBezTo>
                    <a:pt x="208" y="94"/>
                    <a:pt x="211" y="92"/>
                    <a:pt x="214" y="88"/>
                  </a:cubicBezTo>
                  <a:cubicBezTo>
                    <a:pt x="209" y="90"/>
                    <a:pt x="202" y="89"/>
                    <a:pt x="203" y="95"/>
                  </a:cubicBezTo>
                  <a:close/>
                  <a:moveTo>
                    <a:pt x="244" y="90"/>
                  </a:moveTo>
                  <a:cubicBezTo>
                    <a:pt x="244" y="90"/>
                    <a:pt x="244" y="90"/>
                    <a:pt x="244" y="90"/>
                  </a:cubicBezTo>
                  <a:cubicBezTo>
                    <a:pt x="247" y="87"/>
                    <a:pt x="242" y="85"/>
                    <a:pt x="245" y="83"/>
                  </a:cubicBezTo>
                  <a:cubicBezTo>
                    <a:pt x="255" y="80"/>
                    <a:pt x="263" y="75"/>
                    <a:pt x="268" y="67"/>
                  </a:cubicBezTo>
                  <a:cubicBezTo>
                    <a:pt x="275" y="61"/>
                    <a:pt x="287" y="59"/>
                    <a:pt x="293" y="52"/>
                  </a:cubicBezTo>
                  <a:cubicBezTo>
                    <a:pt x="281" y="57"/>
                    <a:pt x="266" y="59"/>
                    <a:pt x="261" y="70"/>
                  </a:cubicBezTo>
                  <a:cubicBezTo>
                    <a:pt x="256" y="74"/>
                    <a:pt x="247" y="74"/>
                    <a:pt x="242" y="77"/>
                  </a:cubicBezTo>
                  <a:cubicBezTo>
                    <a:pt x="242" y="74"/>
                    <a:pt x="241" y="74"/>
                    <a:pt x="238" y="74"/>
                  </a:cubicBezTo>
                  <a:cubicBezTo>
                    <a:pt x="224" y="74"/>
                    <a:pt x="210" y="87"/>
                    <a:pt x="193" y="86"/>
                  </a:cubicBezTo>
                  <a:cubicBezTo>
                    <a:pt x="187" y="92"/>
                    <a:pt x="175" y="92"/>
                    <a:pt x="170" y="100"/>
                  </a:cubicBezTo>
                  <a:cubicBezTo>
                    <a:pt x="193" y="96"/>
                    <a:pt x="215" y="82"/>
                    <a:pt x="237" y="81"/>
                  </a:cubicBezTo>
                  <a:cubicBezTo>
                    <a:pt x="232" y="84"/>
                    <a:pt x="224" y="85"/>
                    <a:pt x="222" y="91"/>
                  </a:cubicBezTo>
                  <a:cubicBezTo>
                    <a:pt x="228" y="92"/>
                    <a:pt x="233" y="84"/>
                    <a:pt x="237" y="88"/>
                  </a:cubicBezTo>
                  <a:cubicBezTo>
                    <a:pt x="230" y="91"/>
                    <a:pt x="221" y="93"/>
                    <a:pt x="214" y="95"/>
                  </a:cubicBezTo>
                  <a:cubicBezTo>
                    <a:pt x="207" y="98"/>
                    <a:pt x="196" y="100"/>
                    <a:pt x="193" y="105"/>
                  </a:cubicBezTo>
                  <a:cubicBezTo>
                    <a:pt x="210" y="100"/>
                    <a:pt x="230" y="98"/>
                    <a:pt x="244" y="90"/>
                  </a:cubicBezTo>
                  <a:close/>
                  <a:moveTo>
                    <a:pt x="237" y="97"/>
                  </a:moveTo>
                  <a:cubicBezTo>
                    <a:pt x="237" y="97"/>
                    <a:pt x="237" y="97"/>
                    <a:pt x="237" y="97"/>
                  </a:cubicBezTo>
                  <a:cubicBezTo>
                    <a:pt x="220" y="100"/>
                    <a:pt x="209" y="108"/>
                    <a:pt x="200" y="118"/>
                  </a:cubicBezTo>
                  <a:cubicBezTo>
                    <a:pt x="208" y="118"/>
                    <a:pt x="216" y="116"/>
                    <a:pt x="220" y="111"/>
                  </a:cubicBezTo>
                  <a:cubicBezTo>
                    <a:pt x="218" y="111"/>
                    <a:pt x="216" y="111"/>
                    <a:pt x="217" y="108"/>
                  </a:cubicBezTo>
                  <a:cubicBezTo>
                    <a:pt x="224" y="105"/>
                    <a:pt x="232" y="102"/>
                    <a:pt x="237" y="97"/>
                  </a:cubicBezTo>
                  <a:close/>
                  <a:moveTo>
                    <a:pt x="194" y="122"/>
                  </a:moveTo>
                  <a:cubicBezTo>
                    <a:pt x="194" y="122"/>
                    <a:pt x="194" y="122"/>
                    <a:pt x="194" y="122"/>
                  </a:cubicBezTo>
                  <a:cubicBezTo>
                    <a:pt x="198" y="116"/>
                    <a:pt x="202" y="110"/>
                    <a:pt x="208" y="105"/>
                  </a:cubicBezTo>
                  <a:cubicBezTo>
                    <a:pt x="197" y="106"/>
                    <a:pt x="187" y="115"/>
                    <a:pt x="176" y="111"/>
                  </a:cubicBezTo>
                  <a:cubicBezTo>
                    <a:pt x="181" y="107"/>
                    <a:pt x="189" y="106"/>
                    <a:pt x="191" y="100"/>
                  </a:cubicBezTo>
                  <a:cubicBezTo>
                    <a:pt x="183" y="100"/>
                    <a:pt x="178" y="103"/>
                    <a:pt x="173" y="105"/>
                  </a:cubicBezTo>
                  <a:cubicBezTo>
                    <a:pt x="173" y="108"/>
                    <a:pt x="173" y="110"/>
                    <a:pt x="173" y="112"/>
                  </a:cubicBezTo>
                  <a:cubicBezTo>
                    <a:pt x="166" y="115"/>
                    <a:pt x="154" y="116"/>
                    <a:pt x="155" y="122"/>
                  </a:cubicBezTo>
                  <a:cubicBezTo>
                    <a:pt x="142" y="127"/>
                    <a:pt x="121" y="124"/>
                    <a:pt x="116" y="136"/>
                  </a:cubicBezTo>
                  <a:cubicBezTo>
                    <a:pt x="133" y="134"/>
                    <a:pt x="154" y="130"/>
                    <a:pt x="159" y="121"/>
                  </a:cubicBezTo>
                  <a:cubicBezTo>
                    <a:pt x="165" y="119"/>
                    <a:pt x="172" y="118"/>
                    <a:pt x="179" y="117"/>
                  </a:cubicBezTo>
                  <a:cubicBezTo>
                    <a:pt x="176" y="125"/>
                    <a:pt x="163" y="123"/>
                    <a:pt x="159" y="129"/>
                  </a:cubicBezTo>
                  <a:cubicBezTo>
                    <a:pt x="172" y="129"/>
                    <a:pt x="181" y="123"/>
                    <a:pt x="194" y="122"/>
                  </a:cubicBezTo>
                  <a:close/>
                  <a:moveTo>
                    <a:pt x="245" y="98"/>
                  </a:moveTo>
                  <a:cubicBezTo>
                    <a:pt x="245" y="98"/>
                    <a:pt x="245" y="98"/>
                    <a:pt x="245" y="98"/>
                  </a:cubicBezTo>
                  <a:cubicBezTo>
                    <a:pt x="239" y="99"/>
                    <a:pt x="226" y="104"/>
                    <a:pt x="221" y="111"/>
                  </a:cubicBezTo>
                  <a:cubicBezTo>
                    <a:pt x="232" y="109"/>
                    <a:pt x="238" y="104"/>
                    <a:pt x="245" y="98"/>
                  </a:cubicBezTo>
                  <a:close/>
                  <a:moveTo>
                    <a:pt x="218" y="122"/>
                  </a:moveTo>
                  <a:cubicBezTo>
                    <a:pt x="218" y="122"/>
                    <a:pt x="218" y="122"/>
                    <a:pt x="218" y="122"/>
                  </a:cubicBezTo>
                  <a:cubicBezTo>
                    <a:pt x="225" y="120"/>
                    <a:pt x="230" y="116"/>
                    <a:pt x="232" y="110"/>
                  </a:cubicBezTo>
                  <a:cubicBezTo>
                    <a:pt x="226" y="112"/>
                    <a:pt x="219" y="114"/>
                    <a:pt x="218" y="122"/>
                  </a:cubicBezTo>
                  <a:close/>
                  <a:moveTo>
                    <a:pt x="73" y="97"/>
                  </a:moveTo>
                  <a:cubicBezTo>
                    <a:pt x="73" y="97"/>
                    <a:pt x="73" y="97"/>
                    <a:pt x="73" y="97"/>
                  </a:cubicBezTo>
                  <a:cubicBezTo>
                    <a:pt x="79" y="91"/>
                    <a:pt x="85" y="84"/>
                    <a:pt x="91" y="77"/>
                  </a:cubicBezTo>
                  <a:cubicBezTo>
                    <a:pt x="97" y="71"/>
                    <a:pt x="106" y="64"/>
                    <a:pt x="106" y="56"/>
                  </a:cubicBezTo>
                  <a:cubicBezTo>
                    <a:pt x="98" y="71"/>
                    <a:pt x="79" y="83"/>
                    <a:pt x="73" y="97"/>
                  </a:cubicBezTo>
                  <a:close/>
                  <a:moveTo>
                    <a:pt x="188" y="86"/>
                  </a:moveTo>
                  <a:cubicBezTo>
                    <a:pt x="188" y="86"/>
                    <a:pt x="188" y="86"/>
                    <a:pt x="188" y="86"/>
                  </a:cubicBezTo>
                  <a:cubicBezTo>
                    <a:pt x="191" y="85"/>
                    <a:pt x="195" y="85"/>
                    <a:pt x="194" y="81"/>
                  </a:cubicBezTo>
                  <a:cubicBezTo>
                    <a:pt x="191" y="82"/>
                    <a:pt x="188" y="82"/>
                    <a:pt x="188" y="86"/>
                  </a:cubicBezTo>
                  <a:close/>
                  <a:moveTo>
                    <a:pt x="205" y="67"/>
                  </a:moveTo>
                  <a:cubicBezTo>
                    <a:pt x="205" y="67"/>
                    <a:pt x="205" y="67"/>
                    <a:pt x="205" y="67"/>
                  </a:cubicBezTo>
                  <a:cubicBezTo>
                    <a:pt x="206" y="64"/>
                    <a:pt x="204" y="64"/>
                    <a:pt x="203" y="63"/>
                  </a:cubicBezTo>
                  <a:cubicBezTo>
                    <a:pt x="209" y="62"/>
                    <a:pt x="215" y="62"/>
                    <a:pt x="217" y="57"/>
                  </a:cubicBezTo>
                  <a:cubicBezTo>
                    <a:pt x="205" y="55"/>
                    <a:pt x="190" y="61"/>
                    <a:pt x="183" y="69"/>
                  </a:cubicBezTo>
                  <a:cubicBezTo>
                    <a:pt x="187" y="69"/>
                    <a:pt x="192" y="63"/>
                    <a:pt x="196" y="67"/>
                  </a:cubicBezTo>
                  <a:cubicBezTo>
                    <a:pt x="186" y="69"/>
                    <a:pt x="179" y="72"/>
                    <a:pt x="170" y="74"/>
                  </a:cubicBezTo>
                  <a:cubicBezTo>
                    <a:pt x="167" y="77"/>
                    <a:pt x="172" y="78"/>
                    <a:pt x="169" y="81"/>
                  </a:cubicBezTo>
                  <a:cubicBezTo>
                    <a:pt x="148" y="87"/>
                    <a:pt x="134" y="99"/>
                    <a:pt x="114" y="105"/>
                  </a:cubicBezTo>
                  <a:cubicBezTo>
                    <a:pt x="110" y="107"/>
                    <a:pt x="116" y="111"/>
                    <a:pt x="112" y="112"/>
                  </a:cubicBezTo>
                  <a:cubicBezTo>
                    <a:pt x="95" y="120"/>
                    <a:pt x="72" y="114"/>
                    <a:pt x="60" y="128"/>
                  </a:cubicBezTo>
                  <a:cubicBezTo>
                    <a:pt x="65" y="130"/>
                    <a:pt x="70" y="124"/>
                    <a:pt x="74" y="128"/>
                  </a:cubicBezTo>
                  <a:cubicBezTo>
                    <a:pt x="68" y="131"/>
                    <a:pt x="58" y="130"/>
                    <a:pt x="56" y="136"/>
                  </a:cubicBezTo>
                  <a:cubicBezTo>
                    <a:pt x="62" y="139"/>
                    <a:pt x="70" y="134"/>
                    <a:pt x="78" y="132"/>
                  </a:cubicBezTo>
                  <a:cubicBezTo>
                    <a:pt x="89" y="130"/>
                    <a:pt x="105" y="131"/>
                    <a:pt x="108" y="121"/>
                  </a:cubicBezTo>
                  <a:cubicBezTo>
                    <a:pt x="95" y="120"/>
                    <a:pt x="86" y="133"/>
                    <a:pt x="75" y="125"/>
                  </a:cubicBezTo>
                  <a:cubicBezTo>
                    <a:pt x="116" y="120"/>
                    <a:pt x="139" y="99"/>
                    <a:pt x="170" y="84"/>
                  </a:cubicBezTo>
                  <a:cubicBezTo>
                    <a:pt x="172" y="84"/>
                    <a:pt x="171" y="88"/>
                    <a:pt x="174" y="87"/>
                  </a:cubicBezTo>
                  <a:cubicBezTo>
                    <a:pt x="190" y="80"/>
                    <a:pt x="210" y="77"/>
                    <a:pt x="224" y="69"/>
                  </a:cubicBezTo>
                  <a:cubicBezTo>
                    <a:pt x="209" y="71"/>
                    <a:pt x="195" y="76"/>
                    <a:pt x="181" y="80"/>
                  </a:cubicBezTo>
                  <a:cubicBezTo>
                    <a:pt x="186" y="72"/>
                    <a:pt x="196" y="70"/>
                    <a:pt x="205" y="67"/>
                  </a:cubicBezTo>
                  <a:close/>
                  <a:moveTo>
                    <a:pt x="228" y="62"/>
                  </a:moveTo>
                  <a:cubicBezTo>
                    <a:pt x="228" y="62"/>
                    <a:pt x="228" y="62"/>
                    <a:pt x="228" y="62"/>
                  </a:cubicBezTo>
                  <a:cubicBezTo>
                    <a:pt x="219" y="62"/>
                    <a:pt x="211" y="65"/>
                    <a:pt x="205" y="70"/>
                  </a:cubicBezTo>
                  <a:cubicBezTo>
                    <a:pt x="209" y="69"/>
                    <a:pt x="227" y="70"/>
                    <a:pt x="228" y="62"/>
                  </a:cubicBezTo>
                  <a:close/>
                  <a:moveTo>
                    <a:pt x="121" y="69"/>
                  </a:moveTo>
                  <a:cubicBezTo>
                    <a:pt x="121" y="69"/>
                    <a:pt x="121" y="69"/>
                    <a:pt x="121" y="69"/>
                  </a:cubicBezTo>
                  <a:cubicBezTo>
                    <a:pt x="113" y="74"/>
                    <a:pt x="105" y="78"/>
                    <a:pt x="98" y="84"/>
                  </a:cubicBezTo>
                  <a:cubicBezTo>
                    <a:pt x="91" y="86"/>
                    <a:pt x="81" y="91"/>
                    <a:pt x="82" y="97"/>
                  </a:cubicBezTo>
                  <a:cubicBezTo>
                    <a:pt x="91" y="90"/>
                    <a:pt x="103" y="87"/>
                    <a:pt x="111" y="80"/>
                  </a:cubicBezTo>
                  <a:cubicBezTo>
                    <a:pt x="123" y="80"/>
                    <a:pt x="138" y="71"/>
                    <a:pt x="146" y="63"/>
                  </a:cubicBezTo>
                  <a:cubicBezTo>
                    <a:pt x="137" y="64"/>
                    <a:pt x="128" y="74"/>
                    <a:pt x="121" y="69"/>
                  </a:cubicBezTo>
                  <a:close/>
                  <a:moveTo>
                    <a:pt x="287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91" y="68"/>
                    <a:pt x="293" y="67"/>
                    <a:pt x="293" y="63"/>
                  </a:cubicBezTo>
                  <a:cubicBezTo>
                    <a:pt x="289" y="63"/>
                    <a:pt x="288" y="65"/>
                    <a:pt x="287" y="69"/>
                  </a:cubicBezTo>
                  <a:close/>
                  <a:moveTo>
                    <a:pt x="122" y="80"/>
                  </a:moveTo>
                  <a:cubicBezTo>
                    <a:pt x="122" y="80"/>
                    <a:pt x="122" y="80"/>
                    <a:pt x="122" y="80"/>
                  </a:cubicBezTo>
                  <a:cubicBezTo>
                    <a:pt x="116" y="87"/>
                    <a:pt x="102" y="87"/>
                    <a:pt x="98" y="97"/>
                  </a:cubicBezTo>
                  <a:cubicBezTo>
                    <a:pt x="115" y="94"/>
                    <a:pt x="134" y="81"/>
                    <a:pt x="152" y="74"/>
                  </a:cubicBezTo>
                  <a:cubicBezTo>
                    <a:pt x="162" y="77"/>
                    <a:pt x="173" y="70"/>
                    <a:pt x="180" y="64"/>
                  </a:cubicBezTo>
                  <a:cubicBezTo>
                    <a:pt x="156" y="65"/>
                    <a:pt x="144" y="77"/>
                    <a:pt x="122" y="80"/>
                  </a:cubicBezTo>
                  <a:close/>
                  <a:moveTo>
                    <a:pt x="229" y="71"/>
                  </a:moveTo>
                  <a:cubicBezTo>
                    <a:pt x="229" y="71"/>
                    <a:pt x="229" y="71"/>
                    <a:pt x="229" y="71"/>
                  </a:cubicBezTo>
                  <a:cubicBezTo>
                    <a:pt x="235" y="71"/>
                    <a:pt x="239" y="71"/>
                    <a:pt x="239" y="66"/>
                  </a:cubicBezTo>
                  <a:cubicBezTo>
                    <a:pt x="235" y="62"/>
                    <a:pt x="230" y="67"/>
                    <a:pt x="229" y="71"/>
                  </a:cubicBezTo>
                  <a:close/>
                  <a:moveTo>
                    <a:pt x="102" y="73"/>
                  </a:moveTo>
                  <a:cubicBezTo>
                    <a:pt x="102" y="73"/>
                    <a:pt x="102" y="73"/>
                    <a:pt x="102" y="73"/>
                  </a:cubicBezTo>
                  <a:cubicBezTo>
                    <a:pt x="108" y="75"/>
                    <a:pt x="114" y="68"/>
                    <a:pt x="108" y="66"/>
                  </a:cubicBezTo>
                  <a:cubicBezTo>
                    <a:pt x="107" y="69"/>
                    <a:pt x="103" y="70"/>
                    <a:pt x="102" y="73"/>
                  </a:cubicBezTo>
                  <a:close/>
                  <a:moveTo>
                    <a:pt x="275" y="78"/>
                  </a:moveTo>
                  <a:cubicBezTo>
                    <a:pt x="275" y="78"/>
                    <a:pt x="275" y="78"/>
                    <a:pt x="275" y="78"/>
                  </a:cubicBezTo>
                  <a:cubicBezTo>
                    <a:pt x="276" y="78"/>
                    <a:pt x="277" y="78"/>
                    <a:pt x="278" y="78"/>
                  </a:cubicBezTo>
                  <a:cubicBezTo>
                    <a:pt x="278" y="78"/>
                    <a:pt x="278" y="77"/>
                    <a:pt x="278" y="76"/>
                  </a:cubicBezTo>
                  <a:cubicBezTo>
                    <a:pt x="277" y="76"/>
                    <a:pt x="276" y="76"/>
                    <a:pt x="275" y="76"/>
                  </a:cubicBezTo>
                  <a:cubicBezTo>
                    <a:pt x="275" y="77"/>
                    <a:pt x="275" y="78"/>
                    <a:pt x="275" y="78"/>
                  </a:cubicBezTo>
                  <a:close/>
                  <a:moveTo>
                    <a:pt x="128" y="91"/>
                  </a:moveTo>
                  <a:cubicBezTo>
                    <a:pt x="128" y="91"/>
                    <a:pt x="128" y="91"/>
                    <a:pt x="128" y="91"/>
                  </a:cubicBezTo>
                  <a:cubicBezTo>
                    <a:pt x="135" y="91"/>
                    <a:pt x="142" y="89"/>
                    <a:pt x="147" y="87"/>
                  </a:cubicBezTo>
                  <a:cubicBezTo>
                    <a:pt x="153" y="85"/>
                    <a:pt x="160" y="82"/>
                    <a:pt x="163" y="77"/>
                  </a:cubicBezTo>
                  <a:cubicBezTo>
                    <a:pt x="150" y="83"/>
                    <a:pt x="136" y="80"/>
                    <a:pt x="128" y="91"/>
                  </a:cubicBezTo>
                  <a:close/>
                  <a:moveTo>
                    <a:pt x="231" y="163"/>
                  </a:moveTo>
                  <a:cubicBezTo>
                    <a:pt x="231" y="163"/>
                    <a:pt x="231" y="163"/>
                    <a:pt x="231" y="163"/>
                  </a:cubicBezTo>
                  <a:cubicBezTo>
                    <a:pt x="226" y="166"/>
                    <a:pt x="215" y="173"/>
                    <a:pt x="221" y="177"/>
                  </a:cubicBezTo>
                  <a:cubicBezTo>
                    <a:pt x="231" y="170"/>
                    <a:pt x="236" y="157"/>
                    <a:pt x="246" y="151"/>
                  </a:cubicBezTo>
                  <a:cubicBezTo>
                    <a:pt x="246" y="157"/>
                    <a:pt x="241" y="158"/>
                    <a:pt x="238" y="162"/>
                  </a:cubicBezTo>
                  <a:cubicBezTo>
                    <a:pt x="236" y="166"/>
                    <a:pt x="243" y="163"/>
                    <a:pt x="241" y="168"/>
                  </a:cubicBezTo>
                  <a:cubicBezTo>
                    <a:pt x="231" y="176"/>
                    <a:pt x="221" y="183"/>
                    <a:pt x="211" y="192"/>
                  </a:cubicBezTo>
                  <a:cubicBezTo>
                    <a:pt x="202" y="200"/>
                    <a:pt x="194" y="211"/>
                    <a:pt x="181" y="216"/>
                  </a:cubicBezTo>
                  <a:cubicBezTo>
                    <a:pt x="188" y="206"/>
                    <a:pt x="197" y="199"/>
                    <a:pt x="201" y="186"/>
                  </a:cubicBezTo>
                  <a:cubicBezTo>
                    <a:pt x="193" y="192"/>
                    <a:pt x="186" y="201"/>
                    <a:pt x="180" y="210"/>
                  </a:cubicBezTo>
                  <a:cubicBezTo>
                    <a:pt x="176" y="208"/>
                    <a:pt x="176" y="210"/>
                    <a:pt x="170" y="209"/>
                  </a:cubicBezTo>
                  <a:cubicBezTo>
                    <a:pt x="163" y="217"/>
                    <a:pt x="158" y="243"/>
                    <a:pt x="172" y="248"/>
                  </a:cubicBezTo>
                  <a:cubicBezTo>
                    <a:pt x="225" y="207"/>
                    <a:pt x="257" y="145"/>
                    <a:pt x="302" y="95"/>
                  </a:cubicBezTo>
                  <a:cubicBezTo>
                    <a:pt x="299" y="91"/>
                    <a:pt x="298" y="86"/>
                    <a:pt x="299" y="78"/>
                  </a:cubicBezTo>
                  <a:cubicBezTo>
                    <a:pt x="282" y="94"/>
                    <a:pt x="267" y="112"/>
                    <a:pt x="251" y="128"/>
                  </a:cubicBezTo>
                  <a:cubicBezTo>
                    <a:pt x="234" y="144"/>
                    <a:pt x="218" y="161"/>
                    <a:pt x="205" y="182"/>
                  </a:cubicBezTo>
                  <a:cubicBezTo>
                    <a:pt x="225" y="168"/>
                    <a:pt x="238" y="149"/>
                    <a:pt x="255" y="134"/>
                  </a:cubicBezTo>
                  <a:cubicBezTo>
                    <a:pt x="251" y="147"/>
                    <a:pt x="235" y="150"/>
                    <a:pt x="231" y="163"/>
                  </a:cubicBezTo>
                  <a:close/>
                  <a:moveTo>
                    <a:pt x="252" y="97"/>
                  </a:moveTo>
                  <a:cubicBezTo>
                    <a:pt x="252" y="97"/>
                    <a:pt x="252" y="97"/>
                    <a:pt x="252" y="97"/>
                  </a:cubicBezTo>
                  <a:cubicBezTo>
                    <a:pt x="253" y="97"/>
                    <a:pt x="254" y="97"/>
                    <a:pt x="255" y="97"/>
                  </a:cubicBezTo>
                  <a:cubicBezTo>
                    <a:pt x="257" y="93"/>
                    <a:pt x="250" y="93"/>
                    <a:pt x="251" y="95"/>
                  </a:cubicBezTo>
                  <a:cubicBezTo>
                    <a:pt x="252" y="96"/>
                    <a:pt x="252" y="96"/>
                    <a:pt x="252" y="97"/>
                  </a:cubicBezTo>
                  <a:close/>
                  <a:moveTo>
                    <a:pt x="64" y="104"/>
                  </a:moveTo>
                  <a:cubicBezTo>
                    <a:pt x="64" y="104"/>
                    <a:pt x="64" y="104"/>
                    <a:pt x="64" y="104"/>
                  </a:cubicBezTo>
                  <a:cubicBezTo>
                    <a:pt x="67" y="105"/>
                    <a:pt x="72" y="100"/>
                    <a:pt x="68" y="98"/>
                  </a:cubicBezTo>
                  <a:cubicBezTo>
                    <a:pt x="68" y="101"/>
                    <a:pt x="64" y="101"/>
                    <a:pt x="64" y="104"/>
                  </a:cubicBezTo>
                  <a:close/>
                  <a:moveTo>
                    <a:pt x="80" y="102"/>
                  </a:moveTo>
                  <a:cubicBezTo>
                    <a:pt x="80" y="102"/>
                    <a:pt x="80" y="102"/>
                    <a:pt x="80" y="102"/>
                  </a:cubicBezTo>
                  <a:cubicBezTo>
                    <a:pt x="80" y="100"/>
                    <a:pt x="79" y="99"/>
                    <a:pt x="77" y="98"/>
                  </a:cubicBezTo>
                  <a:cubicBezTo>
                    <a:pt x="75" y="100"/>
                    <a:pt x="75" y="104"/>
                    <a:pt x="80" y="102"/>
                  </a:cubicBezTo>
                  <a:close/>
                  <a:moveTo>
                    <a:pt x="128" y="114"/>
                  </a:moveTo>
                  <a:cubicBezTo>
                    <a:pt x="128" y="114"/>
                    <a:pt x="128" y="114"/>
                    <a:pt x="128" y="114"/>
                  </a:cubicBezTo>
                  <a:cubicBezTo>
                    <a:pt x="142" y="112"/>
                    <a:pt x="162" y="109"/>
                    <a:pt x="162" y="98"/>
                  </a:cubicBezTo>
                  <a:cubicBezTo>
                    <a:pt x="152" y="105"/>
                    <a:pt x="136" y="106"/>
                    <a:pt x="128" y="114"/>
                  </a:cubicBezTo>
                  <a:close/>
                  <a:moveTo>
                    <a:pt x="65" y="114"/>
                  </a:moveTo>
                  <a:cubicBezTo>
                    <a:pt x="65" y="114"/>
                    <a:pt x="65" y="114"/>
                    <a:pt x="65" y="114"/>
                  </a:cubicBezTo>
                  <a:cubicBezTo>
                    <a:pt x="76" y="110"/>
                    <a:pt x="91" y="110"/>
                    <a:pt x="97" y="101"/>
                  </a:cubicBezTo>
                  <a:cubicBezTo>
                    <a:pt x="87" y="106"/>
                    <a:pt x="70" y="104"/>
                    <a:pt x="65" y="114"/>
                  </a:cubicBezTo>
                  <a:close/>
                  <a:moveTo>
                    <a:pt x="138" y="119"/>
                  </a:moveTo>
                  <a:cubicBezTo>
                    <a:pt x="138" y="119"/>
                    <a:pt x="138" y="119"/>
                    <a:pt x="138" y="119"/>
                  </a:cubicBezTo>
                  <a:cubicBezTo>
                    <a:pt x="145" y="120"/>
                    <a:pt x="161" y="117"/>
                    <a:pt x="164" y="110"/>
                  </a:cubicBezTo>
                  <a:cubicBezTo>
                    <a:pt x="154" y="111"/>
                    <a:pt x="142" y="111"/>
                    <a:pt x="138" y="119"/>
                  </a:cubicBezTo>
                  <a:close/>
                  <a:moveTo>
                    <a:pt x="111" y="129"/>
                  </a:moveTo>
                  <a:cubicBezTo>
                    <a:pt x="111" y="129"/>
                    <a:pt x="111" y="129"/>
                    <a:pt x="111" y="129"/>
                  </a:cubicBezTo>
                  <a:cubicBezTo>
                    <a:pt x="119" y="129"/>
                    <a:pt x="127" y="129"/>
                    <a:pt x="126" y="119"/>
                  </a:cubicBezTo>
                  <a:cubicBezTo>
                    <a:pt x="120" y="121"/>
                    <a:pt x="110" y="120"/>
                    <a:pt x="111" y="129"/>
                  </a:cubicBezTo>
                  <a:close/>
                  <a:moveTo>
                    <a:pt x="53" y="122"/>
                  </a:moveTo>
                  <a:cubicBezTo>
                    <a:pt x="53" y="122"/>
                    <a:pt x="53" y="122"/>
                    <a:pt x="53" y="122"/>
                  </a:cubicBezTo>
                  <a:cubicBezTo>
                    <a:pt x="52" y="129"/>
                    <a:pt x="59" y="126"/>
                    <a:pt x="60" y="122"/>
                  </a:cubicBezTo>
                  <a:cubicBezTo>
                    <a:pt x="55" y="121"/>
                    <a:pt x="57" y="121"/>
                    <a:pt x="53" y="122"/>
                  </a:cubicBezTo>
                  <a:close/>
                  <a:moveTo>
                    <a:pt x="183" y="131"/>
                  </a:moveTo>
                  <a:cubicBezTo>
                    <a:pt x="183" y="131"/>
                    <a:pt x="183" y="131"/>
                    <a:pt x="183" y="131"/>
                  </a:cubicBezTo>
                  <a:cubicBezTo>
                    <a:pt x="193" y="127"/>
                    <a:pt x="206" y="127"/>
                    <a:pt x="213" y="121"/>
                  </a:cubicBezTo>
                  <a:cubicBezTo>
                    <a:pt x="201" y="122"/>
                    <a:pt x="191" y="125"/>
                    <a:pt x="183" y="131"/>
                  </a:cubicBezTo>
                  <a:close/>
                  <a:moveTo>
                    <a:pt x="152" y="149"/>
                  </a:moveTo>
                  <a:cubicBezTo>
                    <a:pt x="152" y="149"/>
                    <a:pt x="152" y="149"/>
                    <a:pt x="152" y="149"/>
                  </a:cubicBezTo>
                  <a:cubicBezTo>
                    <a:pt x="156" y="150"/>
                    <a:pt x="155" y="147"/>
                    <a:pt x="159" y="148"/>
                  </a:cubicBezTo>
                  <a:cubicBezTo>
                    <a:pt x="158" y="151"/>
                    <a:pt x="154" y="150"/>
                    <a:pt x="155" y="155"/>
                  </a:cubicBezTo>
                  <a:cubicBezTo>
                    <a:pt x="161" y="157"/>
                    <a:pt x="162" y="157"/>
                    <a:pt x="170" y="156"/>
                  </a:cubicBezTo>
                  <a:cubicBezTo>
                    <a:pt x="164" y="167"/>
                    <a:pt x="139" y="159"/>
                    <a:pt x="128" y="165"/>
                  </a:cubicBezTo>
                  <a:cubicBezTo>
                    <a:pt x="129" y="173"/>
                    <a:pt x="140" y="168"/>
                    <a:pt x="146" y="168"/>
                  </a:cubicBezTo>
                  <a:cubicBezTo>
                    <a:pt x="154" y="167"/>
                    <a:pt x="162" y="166"/>
                    <a:pt x="169" y="166"/>
                  </a:cubicBezTo>
                  <a:cubicBezTo>
                    <a:pt x="169" y="161"/>
                    <a:pt x="178" y="158"/>
                    <a:pt x="172" y="155"/>
                  </a:cubicBezTo>
                  <a:cubicBezTo>
                    <a:pt x="188" y="151"/>
                    <a:pt x="204" y="147"/>
                    <a:pt x="215" y="139"/>
                  </a:cubicBezTo>
                  <a:cubicBezTo>
                    <a:pt x="214" y="137"/>
                    <a:pt x="210" y="139"/>
                    <a:pt x="210" y="136"/>
                  </a:cubicBezTo>
                  <a:cubicBezTo>
                    <a:pt x="214" y="137"/>
                    <a:pt x="216" y="135"/>
                    <a:pt x="217" y="131"/>
                  </a:cubicBezTo>
                  <a:cubicBezTo>
                    <a:pt x="213" y="127"/>
                    <a:pt x="211" y="132"/>
                    <a:pt x="207" y="132"/>
                  </a:cubicBezTo>
                  <a:cubicBezTo>
                    <a:pt x="208" y="130"/>
                    <a:pt x="208" y="129"/>
                    <a:pt x="207" y="127"/>
                  </a:cubicBezTo>
                  <a:cubicBezTo>
                    <a:pt x="200" y="126"/>
                    <a:pt x="193" y="131"/>
                    <a:pt x="196" y="136"/>
                  </a:cubicBezTo>
                  <a:cubicBezTo>
                    <a:pt x="200" y="137"/>
                    <a:pt x="200" y="133"/>
                    <a:pt x="205" y="134"/>
                  </a:cubicBezTo>
                  <a:cubicBezTo>
                    <a:pt x="203" y="136"/>
                    <a:pt x="206" y="136"/>
                    <a:pt x="207" y="139"/>
                  </a:cubicBezTo>
                  <a:cubicBezTo>
                    <a:pt x="190" y="143"/>
                    <a:pt x="176" y="147"/>
                    <a:pt x="162" y="153"/>
                  </a:cubicBezTo>
                  <a:cubicBezTo>
                    <a:pt x="165" y="152"/>
                    <a:pt x="160" y="146"/>
                    <a:pt x="163" y="146"/>
                  </a:cubicBezTo>
                  <a:cubicBezTo>
                    <a:pt x="174" y="143"/>
                    <a:pt x="185" y="141"/>
                    <a:pt x="193" y="135"/>
                  </a:cubicBezTo>
                  <a:cubicBezTo>
                    <a:pt x="177" y="136"/>
                    <a:pt x="164" y="142"/>
                    <a:pt x="152" y="146"/>
                  </a:cubicBezTo>
                  <a:cubicBezTo>
                    <a:pt x="152" y="144"/>
                    <a:pt x="152" y="141"/>
                    <a:pt x="149" y="142"/>
                  </a:cubicBezTo>
                  <a:cubicBezTo>
                    <a:pt x="148" y="146"/>
                    <a:pt x="153" y="145"/>
                    <a:pt x="152" y="149"/>
                  </a:cubicBezTo>
                  <a:close/>
                  <a:moveTo>
                    <a:pt x="41" y="138"/>
                  </a:moveTo>
                  <a:cubicBezTo>
                    <a:pt x="41" y="138"/>
                    <a:pt x="41" y="138"/>
                    <a:pt x="41" y="138"/>
                  </a:cubicBezTo>
                  <a:cubicBezTo>
                    <a:pt x="46" y="139"/>
                    <a:pt x="49" y="137"/>
                    <a:pt x="50" y="134"/>
                  </a:cubicBezTo>
                  <a:cubicBezTo>
                    <a:pt x="48" y="133"/>
                    <a:pt x="47" y="132"/>
                    <a:pt x="44" y="132"/>
                  </a:cubicBezTo>
                  <a:cubicBezTo>
                    <a:pt x="44" y="134"/>
                    <a:pt x="42" y="136"/>
                    <a:pt x="41" y="138"/>
                  </a:cubicBezTo>
                  <a:close/>
                  <a:moveTo>
                    <a:pt x="119" y="143"/>
                  </a:moveTo>
                  <a:cubicBezTo>
                    <a:pt x="119" y="143"/>
                    <a:pt x="119" y="143"/>
                    <a:pt x="119" y="143"/>
                  </a:cubicBezTo>
                  <a:cubicBezTo>
                    <a:pt x="134" y="142"/>
                    <a:pt x="151" y="143"/>
                    <a:pt x="157" y="132"/>
                  </a:cubicBezTo>
                  <a:cubicBezTo>
                    <a:pt x="144" y="135"/>
                    <a:pt x="128" y="136"/>
                    <a:pt x="119" y="143"/>
                  </a:cubicBezTo>
                  <a:close/>
                  <a:moveTo>
                    <a:pt x="29" y="142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2" y="142"/>
                    <a:pt x="34" y="140"/>
                    <a:pt x="34" y="136"/>
                  </a:cubicBezTo>
                  <a:cubicBezTo>
                    <a:pt x="30" y="136"/>
                    <a:pt x="30" y="140"/>
                    <a:pt x="29" y="142"/>
                  </a:cubicBezTo>
                  <a:close/>
                  <a:moveTo>
                    <a:pt x="70" y="145"/>
                  </a:moveTo>
                  <a:cubicBezTo>
                    <a:pt x="70" y="145"/>
                    <a:pt x="70" y="145"/>
                    <a:pt x="70" y="145"/>
                  </a:cubicBezTo>
                  <a:cubicBezTo>
                    <a:pt x="78" y="143"/>
                    <a:pt x="90" y="144"/>
                    <a:pt x="94" y="138"/>
                  </a:cubicBezTo>
                  <a:cubicBezTo>
                    <a:pt x="86" y="140"/>
                    <a:pt x="75" y="140"/>
                    <a:pt x="70" y="145"/>
                  </a:cubicBezTo>
                  <a:close/>
                  <a:moveTo>
                    <a:pt x="98" y="149"/>
                  </a:moveTo>
                  <a:cubicBezTo>
                    <a:pt x="98" y="149"/>
                    <a:pt x="98" y="149"/>
                    <a:pt x="98" y="149"/>
                  </a:cubicBezTo>
                  <a:cubicBezTo>
                    <a:pt x="97" y="149"/>
                    <a:pt x="96" y="150"/>
                    <a:pt x="97" y="152"/>
                  </a:cubicBezTo>
                  <a:cubicBezTo>
                    <a:pt x="102" y="152"/>
                    <a:pt x="120" y="153"/>
                    <a:pt x="122" y="146"/>
                  </a:cubicBezTo>
                  <a:cubicBezTo>
                    <a:pt x="112" y="145"/>
                    <a:pt x="107" y="149"/>
                    <a:pt x="98" y="149"/>
                  </a:cubicBezTo>
                  <a:close/>
                  <a:moveTo>
                    <a:pt x="111" y="142"/>
                  </a:moveTo>
                  <a:cubicBezTo>
                    <a:pt x="111" y="142"/>
                    <a:pt x="111" y="142"/>
                    <a:pt x="111" y="142"/>
                  </a:cubicBezTo>
                  <a:cubicBezTo>
                    <a:pt x="99" y="140"/>
                    <a:pt x="80" y="143"/>
                    <a:pt x="73" y="151"/>
                  </a:cubicBezTo>
                  <a:cubicBezTo>
                    <a:pt x="83" y="151"/>
                    <a:pt x="104" y="150"/>
                    <a:pt x="111" y="142"/>
                  </a:cubicBezTo>
                  <a:close/>
                  <a:moveTo>
                    <a:pt x="211" y="155"/>
                  </a:moveTo>
                  <a:cubicBezTo>
                    <a:pt x="211" y="155"/>
                    <a:pt x="211" y="155"/>
                    <a:pt x="211" y="155"/>
                  </a:cubicBezTo>
                  <a:cubicBezTo>
                    <a:pt x="218" y="155"/>
                    <a:pt x="218" y="150"/>
                    <a:pt x="218" y="143"/>
                  </a:cubicBezTo>
                  <a:cubicBezTo>
                    <a:pt x="217" y="143"/>
                    <a:pt x="215" y="143"/>
                    <a:pt x="214" y="143"/>
                  </a:cubicBezTo>
                  <a:cubicBezTo>
                    <a:pt x="213" y="147"/>
                    <a:pt x="211" y="150"/>
                    <a:pt x="211" y="155"/>
                  </a:cubicBezTo>
                  <a:close/>
                  <a:moveTo>
                    <a:pt x="176" y="162"/>
                  </a:moveTo>
                  <a:cubicBezTo>
                    <a:pt x="176" y="162"/>
                    <a:pt x="176" y="162"/>
                    <a:pt x="176" y="162"/>
                  </a:cubicBezTo>
                  <a:cubicBezTo>
                    <a:pt x="177" y="167"/>
                    <a:pt x="184" y="158"/>
                    <a:pt x="186" y="163"/>
                  </a:cubicBezTo>
                  <a:cubicBezTo>
                    <a:pt x="175" y="171"/>
                    <a:pt x="151" y="166"/>
                    <a:pt x="140" y="175"/>
                  </a:cubicBezTo>
                  <a:cubicBezTo>
                    <a:pt x="153" y="174"/>
                    <a:pt x="186" y="178"/>
                    <a:pt x="190" y="160"/>
                  </a:cubicBezTo>
                  <a:cubicBezTo>
                    <a:pt x="196" y="157"/>
                    <a:pt x="208" y="158"/>
                    <a:pt x="208" y="149"/>
                  </a:cubicBezTo>
                  <a:cubicBezTo>
                    <a:pt x="196" y="152"/>
                    <a:pt x="182" y="153"/>
                    <a:pt x="176" y="162"/>
                  </a:cubicBezTo>
                  <a:close/>
                  <a:moveTo>
                    <a:pt x="20" y="165"/>
                  </a:moveTo>
                  <a:cubicBezTo>
                    <a:pt x="20" y="165"/>
                    <a:pt x="20" y="165"/>
                    <a:pt x="20" y="165"/>
                  </a:cubicBezTo>
                  <a:cubicBezTo>
                    <a:pt x="27" y="162"/>
                    <a:pt x="45" y="157"/>
                    <a:pt x="39" y="151"/>
                  </a:cubicBezTo>
                  <a:cubicBezTo>
                    <a:pt x="33" y="156"/>
                    <a:pt x="25" y="158"/>
                    <a:pt x="20" y="165"/>
                  </a:cubicBezTo>
                  <a:close/>
                  <a:moveTo>
                    <a:pt x="109" y="156"/>
                  </a:moveTo>
                  <a:cubicBezTo>
                    <a:pt x="109" y="156"/>
                    <a:pt x="109" y="156"/>
                    <a:pt x="109" y="156"/>
                  </a:cubicBezTo>
                  <a:cubicBezTo>
                    <a:pt x="117" y="157"/>
                    <a:pt x="135" y="157"/>
                    <a:pt x="140" y="151"/>
                  </a:cubicBezTo>
                  <a:cubicBezTo>
                    <a:pt x="128" y="151"/>
                    <a:pt x="116" y="151"/>
                    <a:pt x="109" y="156"/>
                  </a:cubicBezTo>
                  <a:close/>
                  <a:moveTo>
                    <a:pt x="135" y="189"/>
                  </a:moveTo>
                  <a:cubicBezTo>
                    <a:pt x="135" y="189"/>
                    <a:pt x="135" y="189"/>
                    <a:pt x="135" y="189"/>
                  </a:cubicBezTo>
                  <a:cubicBezTo>
                    <a:pt x="108" y="175"/>
                    <a:pt x="79" y="163"/>
                    <a:pt x="49" y="155"/>
                  </a:cubicBezTo>
                  <a:cubicBezTo>
                    <a:pt x="47" y="155"/>
                    <a:pt x="46" y="155"/>
                    <a:pt x="44" y="155"/>
                  </a:cubicBezTo>
                  <a:cubicBezTo>
                    <a:pt x="37" y="168"/>
                    <a:pt x="31" y="183"/>
                    <a:pt x="32" y="204"/>
                  </a:cubicBezTo>
                  <a:cubicBezTo>
                    <a:pt x="49" y="215"/>
                    <a:pt x="71" y="220"/>
                    <a:pt x="94" y="225"/>
                  </a:cubicBezTo>
                  <a:cubicBezTo>
                    <a:pt x="94" y="217"/>
                    <a:pt x="100" y="215"/>
                    <a:pt x="99" y="206"/>
                  </a:cubicBezTo>
                  <a:cubicBezTo>
                    <a:pt x="83" y="201"/>
                    <a:pt x="46" y="206"/>
                    <a:pt x="57" y="187"/>
                  </a:cubicBezTo>
                  <a:cubicBezTo>
                    <a:pt x="60" y="187"/>
                    <a:pt x="65" y="189"/>
                    <a:pt x="65" y="186"/>
                  </a:cubicBezTo>
                  <a:cubicBezTo>
                    <a:pt x="61" y="186"/>
                    <a:pt x="58" y="182"/>
                    <a:pt x="61" y="179"/>
                  </a:cubicBezTo>
                  <a:cubicBezTo>
                    <a:pt x="73" y="181"/>
                    <a:pt x="86" y="184"/>
                    <a:pt x="97" y="187"/>
                  </a:cubicBezTo>
                  <a:cubicBezTo>
                    <a:pt x="107" y="191"/>
                    <a:pt x="119" y="195"/>
                    <a:pt x="125" y="203"/>
                  </a:cubicBezTo>
                  <a:cubicBezTo>
                    <a:pt x="121" y="213"/>
                    <a:pt x="113" y="218"/>
                    <a:pt x="111" y="230"/>
                  </a:cubicBezTo>
                  <a:cubicBezTo>
                    <a:pt x="119" y="232"/>
                    <a:pt x="127" y="234"/>
                    <a:pt x="136" y="235"/>
                  </a:cubicBezTo>
                  <a:cubicBezTo>
                    <a:pt x="138" y="219"/>
                    <a:pt x="146" y="209"/>
                    <a:pt x="159" y="204"/>
                  </a:cubicBezTo>
                  <a:cubicBezTo>
                    <a:pt x="153" y="196"/>
                    <a:pt x="143" y="193"/>
                    <a:pt x="135" y="189"/>
                  </a:cubicBezTo>
                  <a:close/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4" y="159"/>
                    <a:pt x="94" y="157"/>
                    <a:pt x="94" y="155"/>
                  </a:cubicBezTo>
                  <a:cubicBezTo>
                    <a:pt x="90" y="155"/>
                    <a:pt x="87" y="155"/>
                    <a:pt x="84" y="155"/>
                  </a:cubicBezTo>
                  <a:cubicBezTo>
                    <a:pt x="83" y="160"/>
                    <a:pt x="93" y="162"/>
                    <a:pt x="95" y="159"/>
                  </a:cubicBezTo>
                  <a:close/>
                  <a:moveTo>
                    <a:pt x="115" y="162"/>
                  </a:moveTo>
                  <a:cubicBezTo>
                    <a:pt x="115" y="162"/>
                    <a:pt x="115" y="162"/>
                    <a:pt x="115" y="162"/>
                  </a:cubicBezTo>
                  <a:cubicBezTo>
                    <a:pt x="123" y="163"/>
                    <a:pt x="153" y="162"/>
                    <a:pt x="150" y="155"/>
                  </a:cubicBezTo>
                  <a:cubicBezTo>
                    <a:pt x="143" y="158"/>
                    <a:pt x="121" y="154"/>
                    <a:pt x="115" y="162"/>
                  </a:cubicBezTo>
                  <a:close/>
                  <a:moveTo>
                    <a:pt x="15" y="162"/>
                  </a:moveTo>
                  <a:cubicBezTo>
                    <a:pt x="15" y="162"/>
                    <a:pt x="15" y="162"/>
                    <a:pt x="15" y="162"/>
                  </a:cubicBezTo>
                  <a:cubicBezTo>
                    <a:pt x="17" y="162"/>
                    <a:pt x="18" y="161"/>
                    <a:pt x="19" y="159"/>
                  </a:cubicBezTo>
                  <a:cubicBezTo>
                    <a:pt x="16" y="159"/>
                    <a:pt x="15" y="160"/>
                    <a:pt x="15" y="162"/>
                  </a:cubicBezTo>
                  <a:close/>
                  <a:moveTo>
                    <a:pt x="29" y="166"/>
                  </a:moveTo>
                  <a:cubicBezTo>
                    <a:pt x="29" y="166"/>
                    <a:pt x="29" y="166"/>
                    <a:pt x="29" y="166"/>
                  </a:cubicBezTo>
                  <a:cubicBezTo>
                    <a:pt x="31" y="166"/>
                    <a:pt x="32" y="165"/>
                    <a:pt x="33" y="163"/>
                  </a:cubicBezTo>
                  <a:cubicBezTo>
                    <a:pt x="31" y="163"/>
                    <a:pt x="29" y="164"/>
                    <a:pt x="29" y="166"/>
                  </a:cubicBezTo>
                  <a:close/>
                  <a:moveTo>
                    <a:pt x="17" y="173"/>
                  </a:moveTo>
                  <a:cubicBezTo>
                    <a:pt x="17" y="173"/>
                    <a:pt x="17" y="173"/>
                    <a:pt x="17" y="173"/>
                  </a:cubicBezTo>
                  <a:cubicBezTo>
                    <a:pt x="22" y="172"/>
                    <a:pt x="25" y="169"/>
                    <a:pt x="27" y="166"/>
                  </a:cubicBezTo>
                  <a:cubicBezTo>
                    <a:pt x="22" y="167"/>
                    <a:pt x="18" y="168"/>
                    <a:pt x="17" y="173"/>
                  </a:cubicBezTo>
                  <a:close/>
                  <a:moveTo>
                    <a:pt x="2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26" y="177"/>
                    <a:pt x="30" y="175"/>
                    <a:pt x="30" y="170"/>
                  </a:cubicBezTo>
                  <a:cubicBezTo>
                    <a:pt x="25" y="170"/>
                    <a:pt x="22" y="173"/>
                    <a:pt x="20" y="176"/>
                  </a:cubicBezTo>
                  <a:close/>
                  <a:moveTo>
                    <a:pt x="187" y="176"/>
                  </a:moveTo>
                  <a:cubicBezTo>
                    <a:pt x="187" y="176"/>
                    <a:pt x="187" y="176"/>
                    <a:pt x="187" y="176"/>
                  </a:cubicBezTo>
                  <a:cubicBezTo>
                    <a:pt x="191" y="179"/>
                    <a:pt x="198" y="176"/>
                    <a:pt x="198" y="170"/>
                  </a:cubicBezTo>
                  <a:cubicBezTo>
                    <a:pt x="192" y="170"/>
                    <a:pt x="189" y="172"/>
                    <a:pt x="187" y="176"/>
                  </a:cubicBezTo>
                  <a:close/>
                  <a:moveTo>
                    <a:pt x="10" y="183"/>
                  </a:moveTo>
                  <a:cubicBezTo>
                    <a:pt x="10" y="183"/>
                    <a:pt x="10" y="183"/>
                    <a:pt x="10" y="183"/>
                  </a:cubicBezTo>
                  <a:cubicBezTo>
                    <a:pt x="17" y="183"/>
                    <a:pt x="15" y="181"/>
                    <a:pt x="15" y="176"/>
                  </a:cubicBezTo>
                  <a:cubicBezTo>
                    <a:pt x="13" y="176"/>
                    <a:pt x="12" y="176"/>
                    <a:pt x="10" y="176"/>
                  </a:cubicBezTo>
                  <a:cubicBezTo>
                    <a:pt x="10" y="178"/>
                    <a:pt x="10" y="181"/>
                    <a:pt x="10" y="183"/>
                  </a:cubicBezTo>
                  <a:close/>
                  <a:moveTo>
                    <a:pt x="196" y="184"/>
                  </a:moveTo>
                  <a:cubicBezTo>
                    <a:pt x="196" y="184"/>
                    <a:pt x="196" y="184"/>
                    <a:pt x="196" y="184"/>
                  </a:cubicBezTo>
                  <a:cubicBezTo>
                    <a:pt x="199" y="184"/>
                    <a:pt x="204" y="178"/>
                    <a:pt x="201" y="176"/>
                  </a:cubicBezTo>
                  <a:cubicBezTo>
                    <a:pt x="200" y="180"/>
                    <a:pt x="195" y="180"/>
                    <a:pt x="196" y="184"/>
                  </a:cubicBezTo>
                  <a:close/>
                  <a:moveTo>
                    <a:pt x="23" y="183"/>
                  </a:moveTo>
                  <a:cubicBezTo>
                    <a:pt x="23" y="183"/>
                    <a:pt x="23" y="183"/>
                    <a:pt x="23" y="183"/>
                  </a:cubicBezTo>
                  <a:cubicBezTo>
                    <a:pt x="24" y="183"/>
                    <a:pt x="25" y="183"/>
                    <a:pt x="26" y="183"/>
                  </a:cubicBezTo>
                  <a:cubicBezTo>
                    <a:pt x="26" y="181"/>
                    <a:pt x="28" y="181"/>
                    <a:pt x="27" y="179"/>
                  </a:cubicBezTo>
                  <a:cubicBezTo>
                    <a:pt x="26" y="179"/>
                    <a:pt x="25" y="179"/>
                    <a:pt x="25" y="179"/>
                  </a:cubicBezTo>
                  <a:cubicBezTo>
                    <a:pt x="24" y="181"/>
                    <a:pt x="23" y="181"/>
                    <a:pt x="23" y="183"/>
                  </a:cubicBezTo>
                  <a:close/>
                  <a:moveTo>
                    <a:pt x="160" y="180"/>
                  </a:moveTo>
                  <a:cubicBezTo>
                    <a:pt x="160" y="180"/>
                    <a:pt x="160" y="180"/>
                    <a:pt x="160" y="180"/>
                  </a:cubicBezTo>
                  <a:cubicBezTo>
                    <a:pt x="159" y="179"/>
                    <a:pt x="156" y="181"/>
                    <a:pt x="156" y="182"/>
                  </a:cubicBezTo>
                  <a:cubicBezTo>
                    <a:pt x="154" y="187"/>
                    <a:pt x="163" y="183"/>
                    <a:pt x="160" y="180"/>
                  </a:cubicBezTo>
                  <a:close/>
                  <a:moveTo>
                    <a:pt x="149" y="189"/>
                  </a:moveTo>
                  <a:cubicBezTo>
                    <a:pt x="149" y="189"/>
                    <a:pt x="149" y="189"/>
                    <a:pt x="149" y="189"/>
                  </a:cubicBezTo>
                  <a:cubicBezTo>
                    <a:pt x="146" y="188"/>
                    <a:pt x="142" y="182"/>
                    <a:pt x="139" y="186"/>
                  </a:cubicBezTo>
                  <a:cubicBezTo>
                    <a:pt x="141" y="187"/>
                    <a:pt x="147" y="192"/>
                    <a:pt x="149" y="189"/>
                  </a:cubicBezTo>
                  <a:close/>
                  <a:moveTo>
                    <a:pt x="67" y="189"/>
                  </a:moveTo>
                  <a:cubicBezTo>
                    <a:pt x="67" y="189"/>
                    <a:pt x="67" y="189"/>
                    <a:pt x="67" y="189"/>
                  </a:cubicBezTo>
                  <a:cubicBezTo>
                    <a:pt x="72" y="188"/>
                    <a:pt x="81" y="193"/>
                    <a:pt x="85" y="189"/>
                  </a:cubicBezTo>
                  <a:cubicBezTo>
                    <a:pt x="79" y="189"/>
                    <a:pt x="70" y="182"/>
                    <a:pt x="67" y="189"/>
                  </a:cubicBezTo>
                  <a:close/>
                  <a:moveTo>
                    <a:pt x="176" y="197"/>
                  </a:moveTo>
                  <a:cubicBezTo>
                    <a:pt x="176" y="197"/>
                    <a:pt x="176" y="197"/>
                    <a:pt x="176" y="197"/>
                  </a:cubicBezTo>
                  <a:cubicBezTo>
                    <a:pt x="176" y="194"/>
                    <a:pt x="181" y="196"/>
                    <a:pt x="180" y="192"/>
                  </a:cubicBezTo>
                  <a:cubicBezTo>
                    <a:pt x="179" y="188"/>
                    <a:pt x="175" y="188"/>
                    <a:pt x="172" y="186"/>
                  </a:cubicBezTo>
                  <a:cubicBezTo>
                    <a:pt x="174" y="191"/>
                    <a:pt x="171" y="194"/>
                    <a:pt x="176" y="197"/>
                  </a:cubicBezTo>
                  <a:close/>
                  <a:moveTo>
                    <a:pt x="12" y="190"/>
                  </a:moveTo>
                  <a:cubicBezTo>
                    <a:pt x="12" y="190"/>
                    <a:pt x="12" y="190"/>
                    <a:pt x="12" y="190"/>
                  </a:cubicBezTo>
                  <a:cubicBezTo>
                    <a:pt x="13" y="190"/>
                    <a:pt x="15" y="190"/>
                    <a:pt x="16" y="190"/>
                  </a:cubicBezTo>
                  <a:cubicBezTo>
                    <a:pt x="16" y="189"/>
                    <a:pt x="16" y="188"/>
                    <a:pt x="16" y="187"/>
                  </a:cubicBezTo>
                  <a:cubicBezTo>
                    <a:pt x="15" y="187"/>
                    <a:pt x="13" y="187"/>
                    <a:pt x="12" y="187"/>
                  </a:cubicBezTo>
                  <a:cubicBezTo>
                    <a:pt x="12" y="188"/>
                    <a:pt x="12" y="189"/>
                    <a:pt x="12" y="190"/>
                  </a:cubicBezTo>
                  <a:close/>
                  <a:moveTo>
                    <a:pt x="15" y="194"/>
                  </a:moveTo>
                  <a:cubicBezTo>
                    <a:pt x="15" y="194"/>
                    <a:pt x="15" y="194"/>
                    <a:pt x="15" y="194"/>
                  </a:cubicBezTo>
                  <a:cubicBezTo>
                    <a:pt x="15" y="200"/>
                    <a:pt x="16" y="206"/>
                    <a:pt x="22" y="207"/>
                  </a:cubicBezTo>
                  <a:cubicBezTo>
                    <a:pt x="24" y="205"/>
                    <a:pt x="21" y="200"/>
                    <a:pt x="20" y="197"/>
                  </a:cubicBezTo>
                  <a:cubicBezTo>
                    <a:pt x="22" y="196"/>
                    <a:pt x="25" y="197"/>
                    <a:pt x="25" y="193"/>
                  </a:cubicBezTo>
                  <a:cubicBezTo>
                    <a:pt x="20" y="192"/>
                    <a:pt x="19" y="195"/>
                    <a:pt x="15" y="194"/>
                  </a:cubicBezTo>
                  <a:close/>
                  <a:moveTo>
                    <a:pt x="105" y="197"/>
                  </a:moveTo>
                  <a:cubicBezTo>
                    <a:pt x="105" y="197"/>
                    <a:pt x="105" y="197"/>
                    <a:pt x="105" y="197"/>
                  </a:cubicBezTo>
                  <a:cubicBezTo>
                    <a:pt x="93" y="196"/>
                    <a:pt x="74" y="193"/>
                    <a:pt x="64" y="194"/>
                  </a:cubicBezTo>
                  <a:cubicBezTo>
                    <a:pt x="74" y="196"/>
                    <a:pt x="101" y="209"/>
                    <a:pt x="105" y="197"/>
                  </a:cubicBezTo>
                  <a:close/>
                  <a:moveTo>
                    <a:pt x="169" y="201"/>
                  </a:moveTo>
                  <a:cubicBezTo>
                    <a:pt x="169" y="201"/>
                    <a:pt x="169" y="201"/>
                    <a:pt x="169" y="201"/>
                  </a:cubicBezTo>
                  <a:cubicBezTo>
                    <a:pt x="172" y="198"/>
                    <a:pt x="164" y="198"/>
                    <a:pt x="164" y="200"/>
                  </a:cubicBezTo>
                  <a:cubicBezTo>
                    <a:pt x="164" y="200"/>
                    <a:pt x="169" y="201"/>
                    <a:pt x="169" y="201"/>
                  </a:cubicBezTo>
                  <a:close/>
                  <a:moveTo>
                    <a:pt x="129" y="241"/>
                  </a:moveTo>
                  <a:cubicBezTo>
                    <a:pt x="129" y="241"/>
                    <a:pt x="129" y="241"/>
                    <a:pt x="129" y="241"/>
                  </a:cubicBezTo>
                  <a:cubicBezTo>
                    <a:pt x="124" y="238"/>
                    <a:pt x="118" y="236"/>
                    <a:pt x="111" y="235"/>
                  </a:cubicBezTo>
                  <a:cubicBezTo>
                    <a:pt x="111" y="242"/>
                    <a:pt x="125" y="243"/>
                    <a:pt x="129" y="241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91" name="矩形 90">
            <a:extLst>
              <a:ext uri="{FF2B5EF4-FFF2-40B4-BE49-F238E27FC236}">
                <a16:creationId xmlns:a16="http://schemas.microsoft.com/office/drawing/2014/main" id="{2159966D-8F49-8046-82A0-C646A1E5D811}"/>
              </a:ext>
            </a:extLst>
          </p:cNvPr>
          <p:cNvSpPr/>
          <p:nvPr/>
        </p:nvSpPr>
        <p:spPr>
          <a:xfrm>
            <a:off x="1704503" y="5500427"/>
            <a:ext cx="1614009" cy="27796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100" b="1" dirty="0">
                <a:solidFill>
                  <a:srgbClr val="3C3C3B"/>
                </a:solidFill>
                <a:cs typeface="+mn-ea"/>
                <a:sym typeface="+mn-lt"/>
              </a:rPr>
              <a:t>Labels</a:t>
            </a:r>
            <a:r>
              <a:rPr lang="zh-CN" altLang="en-US" sz="1100" b="1" dirty="0">
                <a:solidFill>
                  <a:srgbClr val="3C3C3B"/>
                </a:solidFill>
                <a:cs typeface="+mn-ea"/>
                <a:sym typeface="+mn-lt"/>
              </a:rPr>
              <a:t>和</a:t>
            </a:r>
            <a:r>
              <a:rPr lang="en-US" altLang="zh-CN" sz="1100" b="1" dirty="0">
                <a:solidFill>
                  <a:srgbClr val="3C3C3B"/>
                </a:solidFill>
                <a:cs typeface="+mn-ea"/>
                <a:sym typeface="+mn-lt"/>
              </a:rPr>
              <a:t>Selector</a:t>
            </a:r>
            <a:endParaRPr lang="zh-CN" altLang="en-US" sz="1100" b="1" dirty="0">
              <a:solidFill>
                <a:srgbClr val="3C3C3B"/>
              </a:solidFill>
              <a:cs typeface="+mn-ea"/>
              <a:sym typeface="+mn-lt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60E566CE-424E-5243-B27E-B0E5D6E2D265}"/>
              </a:ext>
            </a:extLst>
          </p:cNvPr>
          <p:cNvGrpSpPr/>
          <p:nvPr/>
        </p:nvGrpSpPr>
        <p:grpSpPr>
          <a:xfrm>
            <a:off x="3746185" y="4517458"/>
            <a:ext cx="915536" cy="800549"/>
            <a:chOff x="4395629" y="3238500"/>
            <a:chExt cx="1101684" cy="1092200"/>
          </a:xfrm>
        </p:grpSpPr>
        <p:sp>
          <p:nvSpPr>
            <p:cNvPr id="93" name="任意多边形 2">
              <a:extLst>
                <a:ext uri="{FF2B5EF4-FFF2-40B4-BE49-F238E27FC236}">
                  <a16:creationId xmlns:a16="http://schemas.microsoft.com/office/drawing/2014/main" id="{18BAC823-C341-D645-80AE-65C54F6EF5FE}"/>
                </a:ext>
              </a:extLst>
            </p:cNvPr>
            <p:cNvSpPr/>
            <p:nvPr/>
          </p:nvSpPr>
          <p:spPr>
            <a:xfrm>
              <a:off x="4395629" y="3238500"/>
              <a:ext cx="1101684" cy="1092200"/>
            </a:xfrm>
            <a:custGeom>
              <a:avLst/>
              <a:gdLst>
                <a:gd name="connsiteX0" fmla="*/ 112645 w 988840"/>
                <a:gd name="connsiteY0" fmla="*/ 154380 h 980327"/>
                <a:gd name="connsiteX1" fmla="*/ 348865 w 988840"/>
                <a:gd name="connsiteY1" fmla="*/ 9600 h 980327"/>
                <a:gd name="connsiteX2" fmla="*/ 668905 w 988840"/>
                <a:gd name="connsiteY2" fmla="*/ 32460 h 980327"/>
                <a:gd name="connsiteX3" fmla="*/ 874645 w 988840"/>
                <a:gd name="connsiteY3" fmla="*/ 184860 h 980327"/>
                <a:gd name="connsiteX4" fmla="*/ 958465 w 988840"/>
                <a:gd name="connsiteY4" fmla="*/ 382980 h 980327"/>
                <a:gd name="connsiteX5" fmla="*/ 981325 w 988840"/>
                <a:gd name="connsiteY5" fmla="*/ 626820 h 980327"/>
                <a:gd name="connsiteX6" fmla="*/ 836545 w 988840"/>
                <a:gd name="connsiteY6" fmla="*/ 878280 h 980327"/>
                <a:gd name="connsiteX7" fmla="*/ 516505 w 988840"/>
                <a:gd name="connsiteY7" fmla="*/ 977340 h 980327"/>
                <a:gd name="connsiteX8" fmla="*/ 242185 w 988840"/>
                <a:gd name="connsiteY8" fmla="*/ 939240 h 980327"/>
                <a:gd name="connsiteX9" fmla="*/ 82165 w 988840"/>
                <a:gd name="connsiteY9" fmla="*/ 786840 h 980327"/>
                <a:gd name="connsiteX10" fmla="*/ 13585 w 988840"/>
                <a:gd name="connsiteY10" fmla="*/ 558240 h 980327"/>
                <a:gd name="connsiteX11" fmla="*/ 5965 w 988840"/>
                <a:gd name="connsiteY11" fmla="*/ 306780 h 980327"/>
                <a:gd name="connsiteX12" fmla="*/ 112645 w 988840"/>
                <a:gd name="connsiteY12" fmla="*/ 154380 h 98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88840" h="980327">
                  <a:moveTo>
                    <a:pt x="112645" y="154380"/>
                  </a:moveTo>
                  <a:cubicBezTo>
                    <a:pt x="169795" y="104850"/>
                    <a:pt x="256155" y="29920"/>
                    <a:pt x="348865" y="9600"/>
                  </a:cubicBezTo>
                  <a:cubicBezTo>
                    <a:pt x="441575" y="-10720"/>
                    <a:pt x="581275" y="3250"/>
                    <a:pt x="668905" y="32460"/>
                  </a:cubicBezTo>
                  <a:cubicBezTo>
                    <a:pt x="756535" y="61670"/>
                    <a:pt x="826385" y="126440"/>
                    <a:pt x="874645" y="184860"/>
                  </a:cubicBezTo>
                  <a:cubicBezTo>
                    <a:pt x="922905" y="243280"/>
                    <a:pt x="940685" y="309320"/>
                    <a:pt x="958465" y="382980"/>
                  </a:cubicBezTo>
                  <a:cubicBezTo>
                    <a:pt x="976245" y="456640"/>
                    <a:pt x="1001645" y="544270"/>
                    <a:pt x="981325" y="626820"/>
                  </a:cubicBezTo>
                  <a:cubicBezTo>
                    <a:pt x="961005" y="709370"/>
                    <a:pt x="914015" y="819860"/>
                    <a:pt x="836545" y="878280"/>
                  </a:cubicBezTo>
                  <a:cubicBezTo>
                    <a:pt x="759075" y="936700"/>
                    <a:pt x="615565" y="967180"/>
                    <a:pt x="516505" y="977340"/>
                  </a:cubicBezTo>
                  <a:cubicBezTo>
                    <a:pt x="417445" y="987500"/>
                    <a:pt x="314575" y="970990"/>
                    <a:pt x="242185" y="939240"/>
                  </a:cubicBezTo>
                  <a:cubicBezTo>
                    <a:pt x="169795" y="907490"/>
                    <a:pt x="120265" y="850340"/>
                    <a:pt x="82165" y="786840"/>
                  </a:cubicBezTo>
                  <a:cubicBezTo>
                    <a:pt x="44065" y="723340"/>
                    <a:pt x="26285" y="638250"/>
                    <a:pt x="13585" y="558240"/>
                  </a:cubicBezTo>
                  <a:cubicBezTo>
                    <a:pt x="885" y="478230"/>
                    <a:pt x="-5465" y="374090"/>
                    <a:pt x="5965" y="306780"/>
                  </a:cubicBezTo>
                  <a:cubicBezTo>
                    <a:pt x="17395" y="239470"/>
                    <a:pt x="55495" y="203910"/>
                    <a:pt x="112645" y="154380"/>
                  </a:cubicBez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3D73F193-8D71-A441-9D77-53A18141CF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9453" y="3572374"/>
              <a:ext cx="554036" cy="460953"/>
            </a:xfrm>
            <a:custGeom>
              <a:avLst/>
              <a:gdLst>
                <a:gd name="T0" fmla="*/ 109 w 323"/>
                <a:gd name="T1" fmla="*/ 244 h 268"/>
                <a:gd name="T2" fmla="*/ 26 w 323"/>
                <a:gd name="T3" fmla="*/ 136 h 268"/>
                <a:gd name="T4" fmla="*/ 297 w 323"/>
                <a:gd name="T5" fmla="*/ 49 h 268"/>
                <a:gd name="T6" fmla="*/ 177 w 323"/>
                <a:gd name="T7" fmla="*/ 56 h 268"/>
                <a:gd name="T8" fmla="*/ 156 w 323"/>
                <a:gd name="T9" fmla="*/ 12 h 268"/>
                <a:gd name="T10" fmla="*/ 211 w 323"/>
                <a:gd name="T11" fmla="*/ 29 h 268"/>
                <a:gd name="T12" fmla="*/ 156 w 323"/>
                <a:gd name="T13" fmla="*/ 39 h 268"/>
                <a:gd name="T14" fmla="*/ 227 w 323"/>
                <a:gd name="T15" fmla="*/ 39 h 268"/>
                <a:gd name="T16" fmla="*/ 119 w 323"/>
                <a:gd name="T17" fmla="*/ 46 h 268"/>
                <a:gd name="T18" fmla="*/ 186 w 323"/>
                <a:gd name="T19" fmla="*/ 45 h 268"/>
                <a:gd name="T20" fmla="*/ 210 w 323"/>
                <a:gd name="T21" fmla="*/ 54 h 268"/>
                <a:gd name="T22" fmla="*/ 115 w 323"/>
                <a:gd name="T23" fmla="*/ 60 h 268"/>
                <a:gd name="T24" fmla="*/ 279 w 323"/>
                <a:gd name="T25" fmla="*/ 50 h 268"/>
                <a:gd name="T26" fmla="*/ 172 w 323"/>
                <a:gd name="T27" fmla="*/ 59 h 268"/>
                <a:gd name="T28" fmla="*/ 203 w 323"/>
                <a:gd name="T29" fmla="*/ 95 h 268"/>
                <a:gd name="T30" fmla="*/ 261 w 323"/>
                <a:gd name="T31" fmla="*/ 70 h 268"/>
                <a:gd name="T32" fmla="*/ 214 w 323"/>
                <a:gd name="T33" fmla="*/ 95 h 268"/>
                <a:gd name="T34" fmla="*/ 237 w 323"/>
                <a:gd name="T35" fmla="*/ 97 h 268"/>
                <a:gd name="T36" fmla="*/ 155 w 323"/>
                <a:gd name="T37" fmla="*/ 122 h 268"/>
                <a:gd name="T38" fmla="*/ 221 w 323"/>
                <a:gd name="T39" fmla="*/ 111 h 268"/>
                <a:gd name="T40" fmla="*/ 91 w 323"/>
                <a:gd name="T41" fmla="*/ 77 h 268"/>
                <a:gd name="T42" fmla="*/ 205 w 323"/>
                <a:gd name="T43" fmla="*/ 67 h 268"/>
                <a:gd name="T44" fmla="*/ 112 w 323"/>
                <a:gd name="T45" fmla="*/ 112 h 268"/>
                <a:gd name="T46" fmla="*/ 174 w 323"/>
                <a:gd name="T47" fmla="*/ 87 h 268"/>
                <a:gd name="T48" fmla="*/ 121 w 323"/>
                <a:gd name="T49" fmla="*/ 69 h 268"/>
                <a:gd name="T50" fmla="*/ 287 w 323"/>
                <a:gd name="T51" fmla="*/ 69 h 268"/>
                <a:gd name="T52" fmla="*/ 122 w 323"/>
                <a:gd name="T53" fmla="*/ 80 h 268"/>
                <a:gd name="T54" fmla="*/ 102 w 323"/>
                <a:gd name="T55" fmla="*/ 73 h 268"/>
                <a:gd name="T56" fmla="*/ 128 w 323"/>
                <a:gd name="T57" fmla="*/ 91 h 268"/>
                <a:gd name="T58" fmla="*/ 238 w 323"/>
                <a:gd name="T59" fmla="*/ 162 h 268"/>
                <a:gd name="T60" fmla="*/ 302 w 323"/>
                <a:gd name="T61" fmla="*/ 95 h 268"/>
                <a:gd name="T62" fmla="*/ 255 w 323"/>
                <a:gd name="T63" fmla="*/ 97 h 268"/>
                <a:gd name="T64" fmla="*/ 80 w 323"/>
                <a:gd name="T65" fmla="*/ 102 h 268"/>
                <a:gd name="T66" fmla="*/ 65 w 323"/>
                <a:gd name="T67" fmla="*/ 114 h 268"/>
                <a:gd name="T68" fmla="*/ 111 w 323"/>
                <a:gd name="T69" fmla="*/ 129 h 268"/>
                <a:gd name="T70" fmla="*/ 183 w 323"/>
                <a:gd name="T71" fmla="*/ 131 h 268"/>
                <a:gd name="T72" fmla="*/ 128 w 323"/>
                <a:gd name="T73" fmla="*/ 165 h 268"/>
                <a:gd name="T74" fmla="*/ 207 w 323"/>
                <a:gd name="T75" fmla="*/ 127 h 268"/>
                <a:gd name="T76" fmla="*/ 149 w 323"/>
                <a:gd name="T77" fmla="*/ 142 h 268"/>
                <a:gd name="T78" fmla="*/ 119 w 323"/>
                <a:gd name="T79" fmla="*/ 143 h 268"/>
                <a:gd name="T80" fmla="*/ 70 w 323"/>
                <a:gd name="T81" fmla="*/ 145 h 268"/>
                <a:gd name="T82" fmla="*/ 111 w 323"/>
                <a:gd name="T83" fmla="*/ 142 h 268"/>
                <a:gd name="T84" fmla="*/ 211 w 323"/>
                <a:gd name="T85" fmla="*/ 155 h 268"/>
                <a:gd name="T86" fmla="*/ 20 w 323"/>
                <a:gd name="T87" fmla="*/ 165 h 268"/>
                <a:gd name="T88" fmla="*/ 135 w 323"/>
                <a:gd name="T89" fmla="*/ 189 h 268"/>
                <a:gd name="T90" fmla="*/ 65 w 323"/>
                <a:gd name="T91" fmla="*/ 186 h 268"/>
                <a:gd name="T92" fmla="*/ 95 w 323"/>
                <a:gd name="T93" fmla="*/ 159 h 268"/>
                <a:gd name="T94" fmla="*/ 115 w 323"/>
                <a:gd name="T95" fmla="*/ 162 h 268"/>
                <a:gd name="T96" fmla="*/ 29 w 323"/>
                <a:gd name="T97" fmla="*/ 166 h 268"/>
                <a:gd name="T98" fmla="*/ 20 w 323"/>
                <a:gd name="T99" fmla="*/ 176 h 268"/>
                <a:gd name="T100" fmla="*/ 10 w 323"/>
                <a:gd name="T101" fmla="*/ 176 h 268"/>
                <a:gd name="T102" fmla="*/ 26 w 323"/>
                <a:gd name="T103" fmla="*/ 183 h 268"/>
                <a:gd name="T104" fmla="*/ 149 w 323"/>
                <a:gd name="T105" fmla="*/ 189 h 268"/>
                <a:gd name="T106" fmla="*/ 176 w 323"/>
                <a:gd name="T107" fmla="*/ 197 h 268"/>
                <a:gd name="T108" fmla="*/ 16 w 323"/>
                <a:gd name="T109" fmla="*/ 187 h 268"/>
                <a:gd name="T110" fmla="*/ 15 w 323"/>
                <a:gd name="T111" fmla="*/ 194 h 268"/>
                <a:gd name="T112" fmla="*/ 169 w 323"/>
                <a:gd name="T113" fmla="*/ 20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3" h="268">
                  <a:moveTo>
                    <a:pt x="317" y="50"/>
                  </a:moveTo>
                  <a:cubicBezTo>
                    <a:pt x="315" y="60"/>
                    <a:pt x="302" y="71"/>
                    <a:pt x="310" y="87"/>
                  </a:cubicBezTo>
                  <a:cubicBezTo>
                    <a:pt x="315" y="87"/>
                    <a:pt x="312" y="81"/>
                    <a:pt x="319" y="83"/>
                  </a:cubicBezTo>
                  <a:cubicBezTo>
                    <a:pt x="318" y="86"/>
                    <a:pt x="319" y="88"/>
                    <a:pt x="323" y="87"/>
                  </a:cubicBezTo>
                  <a:cubicBezTo>
                    <a:pt x="319" y="96"/>
                    <a:pt x="311" y="104"/>
                    <a:pt x="304" y="111"/>
                  </a:cubicBezTo>
                  <a:cubicBezTo>
                    <a:pt x="286" y="132"/>
                    <a:pt x="266" y="154"/>
                    <a:pt x="248" y="177"/>
                  </a:cubicBezTo>
                  <a:cubicBezTo>
                    <a:pt x="224" y="208"/>
                    <a:pt x="201" y="239"/>
                    <a:pt x="170" y="264"/>
                  </a:cubicBezTo>
                  <a:cubicBezTo>
                    <a:pt x="155" y="252"/>
                    <a:pt x="131" y="249"/>
                    <a:pt x="109" y="244"/>
                  </a:cubicBezTo>
                  <a:cubicBezTo>
                    <a:pt x="105" y="250"/>
                    <a:pt x="111" y="261"/>
                    <a:pt x="108" y="266"/>
                  </a:cubicBezTo>
                  <a:cubicBezTo>
                    <a:pt x="100" y="268"/>
                    <a:pt x="102" y="259"/>
                    <a:pt x="98" y="257"/>
                  </a:cubicBezTo>
                  <a:cubicBezTo>
                    <a:pt x="91" y="257"/>
                    <a:pt x="94" y="268"/>
                    <a:pt x="85" y="266"/>
                  </a:cubicBezTo>
                  <a:cubicBezTo>
                    <a:pt x="84" y="259"/>
                    <a:pt x="88" y="250"/>
                    <a:pt x="88" y="241"/>
                  </a:cubicBezTo>
                  <a:cubicBezTo>
                    <a:pt x="85" y="236"/>
                    <a:pt x="79" y="236"/>
                    <a:pt x="74" y="234"/>
                  </a:cubicBezTo>
                  <a:cubicBezTo>
                    <a:pt x="53" y="226"/>
                    <a:pt x="26" y="220"/>
                    <a:pt x="9" y="207"/>
                  </a:cubicBezTo>
                  <a:cubicBezTo>
                    <a:pt x="6" y="193"/>
                    <a:pt x="0" y="180"/>
                    <a:pt x="5" y="165"/>
                  </a:cubicBezTo>
                  <a:cubicBezTo>
                    <a:pt x="7" y="157"/>
                    <a:pt x="18" y="147"/>
                    <a:pt x="26" y="136"/>
                  </a:cubicBezTo>
                  <a:cubicBezTo>
                    <a:pt x="41" y="118"/>
                    <a:pt x="57" y="103"/>
                    <a:pt x="74" y="86"/>
                  </a:cubicBezTo>
                  <a:cubicBezTo>
                    <a:pt x="83" y="76"/>
                    <a:pt x="89" y="66"/>
                    <a:pt x="97" y="59"/>
                  </a:cubicBezTo>
                  <a:cubicBezTo>
                    <a:pt x="100" y="55"/>
                    <a:pt x="106" y="53"/>
                    <a:pt x="109" y="49"/>
                  </a:cubicBezTo>
                  <a:cubicBezTo>
                    <a:pt x="111" y="46"/>
                    <a:pt x="112" y="43"/>
                    <a:pt x="114" y="40"/>
                  </a:cubicBezTo>
                  <a:cubicBezTo>
                    <a:pt x="127" y="25"/>
                    <a:pt x="146" y="13"/>
                    <a:pt x="159" y="1"/>
                  </a:cubicBezTo>
                  <a:cubicBezTo>
                    <a:pt x="164" y="0"/>
                    <a:pt x="163" y="4"/>
                    <a:pt x="166" y="5"/>
                  </a:cubicBezTo>
                  <a:cubicBezTo>
                    <a:pt x="188" y="11"/>
                    <a:pt x="211" y="18"/>
                    <a:pt x="234" y="25"/>
                  </a:cubicBezTo>
                  <a:cubicBezTo>
                    <a:pt x="256" y="31"/>
                    <a:pt x="276" y="42"/>
                    <a:pt x="297" y="49"/>
                  </a:cubicBezTo>
                  <a:cubicBezTo>
                    <a:pt x="303" y="51"/>
                    <a:pt x="310" y="51"/>
                    <a:pt x="317" y="50"/>
                  </a:cubicBezTo>
                  <a:close/>
                  <a:moveTo>
                    <a:pt x="180" y="59"/>
                  </a:moveTo>
                  <a:cubicBezTo>
                    <a:pt x="180" y="59"/>
                    <a:pt x="180" y="59"/>
                    <a:pt x="180" y="59"/>
                  </a:cubicBezTo>
                  <a:cubicBezTo>
                    <a:pt x="193" y="58"/>
                    <a:pt x="204" y="54"/>
                    <a:pt x="211" y="46"/>
                  </a:cubicBezTo>
                  <a:cubicBezTo>
                    <a:pt x="203" y="49"/>
                    <a:pt x="197" y="49"/>
                    <a:pt x="193" y="43"/>
                  </a:cubicBezTo>
                  <a:cubicBezTo>
                    <a:pt x="204" y="40"/>
                    <a:pt x="218" y="40"/>
                    <a:pt x="225" y="32"/>
                  </a:cubicBezTo>
                  <a:cubicBezTo>
                    <a:pt x="211" y="32"/>
                    <a:pt x="202" y="38"/>
                    <a:pt x="190" y="40"/>
                  </a:cubicBezTo>
                  <a:cubicBezTo>
                    <a:pt x="191" y="51"/>
                    <a:pt x="181" y="50"/>
                    <a:pt x="177" y="56"/>
                  </a:cubicBezTo>
                  <a:cubicBezTo>
                    <a:pt x="181" y="58"/>
                    <a:pt x="183" y="52"/>
                    <a:pt x="184" y="56"/>
                  </a:cubicBezTo>
                  <a:cubicBezTo>
                    <a:pt x="182" y="56"/>
                    <a:pt x="181" y="57"/>
                    <a:pt x="180" y="59"/>
                  </a:cubicBezTo>
                  <a:close/>
                  <a:moveTo>
                    <a:pt x="143" y="26"/>
                  </a:moveTo>
                  <a:cubicBezTo>
                    <a:pt x="143" y="26"/>
                    <a:pt x="143" y="26"/>
                    <a:pt x="143" y="26"/>
                  </a:cubicBezTo>
                  <a:cubicBezTo>
                    <a:pt x="149" y="26"/>
                    <a:pt x="143" y="28"/>
                    <a:pt x="145" y="32"/>
                  </a:cubicBezTo>
                  <a:cubicBezTo>
                    <a:pt x="152" y="30"/>
                    <a:pt x="157" y="26"/>
                    <a:pt x="160" y="21"/>
                  </a:cubicBezTo>
                  <a:cubicBezTo>
                    <a:pt x="156" y="19"/>
                    <a:pt x="152" y="25"/>
                    <a:pt x="150" y="22"/>
                  </a:cubicBezTo>
                  <a:cubicBezTo>
                    <a:pt x="153" y="19"/>
                    <a:pt x="163" y="16"/>
                    <a:pt x="156" y="12"/>
                  </a:cubicBezTo>
                  <a:cubicBezTo>
                    <a:pt x="152" y="17"/>
                    <a:pt x="146" y="20"/>
                    <a:pt x="143" y="26"/>
                  </a:cubicBezTo>
                  <a:close/>
                  <a:moveTo>
                    <a:pt x="160" y="26"/>
                  </a:moveTo>
                  <a:cubicBezTo>
                    <a:pt x="160" y="26"/>
                    <a:pt x="160" y="26"/>
                    <a:pt x="160" y="26"/>
                  </a:cubicBezTo>
                  <a:cubicBezTo>
                    <a:pt x="166" y="28"/>
                    <a:pt x="168" y="21"/>
                    <a:pt x="163" y="21"/>
                  </a:cubicBezTo>
                  <a:cubicBezTo>
                    <a:pt x="162" y="23"/>
                    <a:pt x="161" y="24"/>
                    <a:pt x="160" y="26"/>
                  </a:cubicBezTo>
                  <a:close/>
                  <a:moveTo>
                    <a:pt x="187" y="36"/>
                  </a:moveTo>
                  <a:cubicBezTo>
                    <a:pt x="187" y="36"/>
                    <a:pt x="187" y="36"/>
                    <a:pt x="187" y="36"/>
                  </a:cubicBezTo>
                  <a:cubicBezTo>
                    <a:pt x="193" y="37"/>
                    <a:pt x="205" y="33"/>
                    <a:pt x="211" y="29"/>
                  </a:cubicBezTo>
                  <a:cubicBezTo>
                    <a:pt x="205" y="28"/>
                    <a:pt x="191" y="30"/>
                    <a:pt x="187" y="36"/>
                  </a:cubicBezTo>
                  <a:close/>
                  <a:moveTo>
                    <a:pt x="163" y="32"/>
                  </a:moveTo>
                  <a:cubicBezTo>
                    <a:pt x="163" y="32"/>
                    <a:pt x="163" y="32"/>
                    <a:pt x="163" y="32"/>
                  </a:cubicBezTo>
                  <a:cubicBezTo>
                    <a:pt x="162" y="32"/>
                    <a:pt x="155" y="31"/>
                    <a:pt x="155" y="37"/>
                  </a:cubicBezTo>
                  <a:cubicBezTo>
                    <a:pt x="163" y="37"/>
                    <a:pt x="170" y="30"/>
                    <a:pt x="163" y="32"/>
                  </a:cubicBezTo>
                  <a:close/>
                  <a:moveTo>
                    <a:pt x="176" y="32"/>
                  </a:moveTo>
                  <a:cubicBezTo>
                    <a:pt x="176" y="32"/>
                    <a:pt x="176" y="32"/>
                    <a:pt x="176" y="32"/>
                  </a:cubicBezTo>
                  <a:cubicBezTo>
                    <a:pt x="172" y="37"/>
                    <a:pt x="163" y="37"/>
                    <a:pt x="156" y="39"/>
                  </a:cubicBezTo>
                  <a:cubicBezTo>
                    <a:pt x="150" y="53"/>
                    <a:pt x="129" y="51"/>
                    <a:pt x="123" y="66"/>
                  </a:cubicBezTo>
                  <a:cubicBezTo>
                    <a:pt x="137" y="61"/>
                    <a:pt x="146" y="58"/>
                    <a:pt x="156" y="53"/>
                  </a:cubicBezTo>
                  <a:cubicBezTo>
                    <a:pt x="159" y="39"/>
                    <a:pt x="169" y="40"/>
                    <a:pt x="181" y="36"/>
                  </a:cubicBezTo>
                  <a:cubicBezTo>
                    <a:pt x="182" y="32"/>
                    <a:pt x="179" y="31"/>
                    <a:pt x="176" y="32"/>
                  </a:cubicBezTo>
                  <a:close/>
                  <a:moveTo>
                    <a:pt x="227" y="39"/>
                  </a:moveTo>
                  <a:cubicBezTo>
                    <a:pt x="227" y="39"/>
                    <a:pt x="227" y="39"/>
                    <a:pt x="227" y="39"/>
                  </a:cubicBezTo>
                  <a:cubicBezTo>
                    <a:pt x="234" y="38"/>
                    <a:pt x="243" y="39"/>
                    <a:pt x="245" y="33"/>
                  </a:cubicBezTo>
                  <a:cubicBezTo>
                    <a:pt x="238" y="31"/>
                    <a:pt x="230" y="33"/>
                    <a:pt x="227" y="39"/>
                  </a:cubicBezTo>
                  <a:close/>
                  <a:moveTo>
                    <a:pt x="241" y="42"/>
                  </a:moveTo>
                  <a:cubicBezTo>
                    <a:pt x="241" y="42"/>
                    <a:pt x="241" y="42"/>
                    <a:pt x="241" y="42"/>
                  </a:cubicBezTo>
                  <a:cubicBezTo>
                    <a:pt x="250" y="39"/>
                    <a:pt x="253" y="44"/>
                    <a:pt x="261" y="42"/>
                  </a:cubicBezTo>
                  <a:cubicBezTo>
                    <a:pt x="258" y="33"/>
                    <a:pt x="244" y="36"/>
                    <a:pt x="241" y="42"/>
                  </a:cubicBezTo>
                  <a:close/>
                  <a:moveTo>
                    <a:pt x="119" y="46"/>
                  </a:moveTo>
                  <a:cubicBezTo>
                    <a:pt x="119" y="46"/>
                    <a:pt x="119" y="46"/>
                    <a:pt x="119" y="46"/>
                  </a:cubicBezTo>
                  <a:cubicBezTo>
                    <a:pt x="120" y="43"/>
                    <a:pt x="127" y="40"/>
                    <a:pt x="122" y="37"/>
                  </a:cubicBezTo>
                  <a:cubicBezTo>
                    <a:pt x="122" y="41"/>
                    <a:pt x="115" y="44"/>
                    <a:pt x="119" y="46"/>
                  </a:cubicBezTo>
                  <a:close/>
                  <a:moveTo>
                    <a:pt x="173" y="47"/>
                  </a:moveTo>
                  <a:cubicBezTo>
                    <a:pt x="173" y="47"/>
                    <a:pt x="173" y="47"/>
                    <a:pt x="173" y="47"/>
                  </a:cubicBezTo>
                  <a:cubicBezTo>
                    <a:pt x="174" y="45"/>
                    <a:pt x="175" y="48"/>
                    <a:pt x="177" y="47"/>
                  </a:cubicBezTo>
                  <a:cubicBezTo>
                    <a:pt x="176" y="40"/>
                    <a:pt x="182" y="47"/>
                    <a:pt x="181" y="42"/>
                  </a:cubicBezTo>
                  <a:cubicBezTo>
                    <a:pt x="179" y="43"/>
                    <a:pt x="169" y="44"/>
                    <a:pt x="173" y="47"/>
                  </a:cubicBezTo>
                  <a:close/>
                  <a:moveTo>
                    <a:pt x="183" y="45"/>
                  </a:moveTo>
                  <a:cubicBezTo>
                    <a:pt x="183" y="45"/>
                    <a:pt x="183" y="45"/>
                    <a:pt x="183" y="45"/>
                  </a:cubicBezTo>
                  <a:cubicBezTo>
                    <a:pt x="184" y="45"/>
                    <a:pt x="185" y="45"/>
                    <a:pt x="186" y="45"/>
                  </a:cubicBezTo>
                  <a:cubicBezTo>
                    <a:pt x="186" y="44"/>
                    <a:pt x="186" y="43"/>
                    <a:pt x="186" y="42"/>
                  </a:cubicBezTo>
                  <a:cubicBezTo>
                    <a:pt x="185" y="42"/>
                    <a:pt x="184" y="42"/>
                    <a:pt x="183" y="42"/>
                  </a:cubicBezTo>
                  <a:cubicBezTo>
                    <a:pt x="183" y="43"/>
                    <a:pt x="183" y="44"/>
                    <a:pt x="183" y="45"/>
                  </a:cubicBezTo>
                  <a:close/>
                  <a:moveTo>
                    <a:pt x="229" y="45"/>
                  </a:moveTo>
                  <a:cubicBezTo>
                    <a:pt x="229" y="45"/>
                    <a:pt x="229" y="45"/>
                    <a:pt x="229" y="45"/>
                  </a:cubicBezTo>
                  <a:cubicBezTo>
                    <a:pt x="233" y="45"/>
                    <a:pt x="238" y="45"/>
                    <a:pt x="238" y="42"/>
                  </a:cubicBezTo>
                  <a:cubicBezTo>
                    <a:pt x="234" y="41"/>
                    <a:pt x="231" y="42"/>
                    <a:pt x="229" y="45"/>
                  </a:cubicBezTo>
                  <a:close/>
                  <a:moveTo>
                    <a:pt x="210" y="54"/>
                  </a:moveTo>
                  <a:cubicBezTo>
                    <a:pt x="210" y="54"/>
                    <a:pt x="210" y="54"/>
                    <a:pt x="210" y="54"/>
                  </a:cubicBezTo>
                  <a:cubicBezTo>
                    <a:pt x="215" y="54"/>
                    <a:pt x="220" y="53"/>
                    <a:pt x="221" y="49"/>
                  </a:cubicBezTo>
                  <a:cubicBezTo>
                    <a:pt x="216" y="49"/>
                    <a:pt x="211" y="50"/>
                    <a:pt x="210" y="54"/>
                  </a:cubicBezTo>
                  <a:close/>
                  <a:moveTo>
                    <a:pt x="234" y="62"/>
                  </a:moveTo>
                  <a:cubicBezTo>
                    <a:pt x="234" y="62"/>
                    <a:pt x="234" y="62"/>
                    <a:pt x="234" y="62"/>
                  </a:cubicBezTo>
                  <a:cubicBezTo>
                    <a:pt x="248" y="60"/>
                    <a:pt x="261" y="57"/>
                    <a:pt x="269" y="49"/>
                  </a:cubicBezTo>
                  <a:cubicBezTo>
                    <a:pt x="255" y="51"/>
                    <a:pt x="242" y="54"/>
                    <a:pt x="234" y="62"/>
                  </a:cubicBezTo>
                  <a:close/>
                  <a:moveTo>
                    <a:pt x="115" y="60"/>
                  </a:moveTo>
                  <a:cubicBezTo>
                    <a:pt x="115" y="60"/>
                    <a:pt x="115" y="60"/>
                    <a:pt x="115" y="60"/>
                  </a:cubicBezTo>
                  <a:cubicBezTo>
                    <a:pt x="120" y="60"/>
                    <a:pt x="126" y="54"/>
                    <a:pt x="123" y="50"/>
                  </a:cubicBezTo>
                  <a:cubicBezTo>
                    <a:pt x="118" y="51"/>
                    <a:pt x="116" y="55"/>
                    <a:pt x="115" y="60"/>
                  </a:cubicBezTo>
                  <a:close/>
                  <a:moveTo>
                    <a:pt x="256" y="59"/>
                  </a:moveTo>
                  <a:cubicBezTo>
                    <a:pt x="256" y="59"/>
                    <a:pt x="256" y="59"/>
                    <a:pt x="256" y="59"/>
                  </a:cubicBezTo>
                  <a:cubicBezTo>
                    <a:pt x="262" y="64"/>
                    <a:pt x="254" y="62"/>
                    <a:pt x="253" y="69"/>
                  </a:cubicBezTo>
                  <a:cubicBezTo>
                    <a:pt x="262" y="70"/>
                    <a:pt x="260" y="61"/>
                    <a:pt x="265" y="60"/>
                  </a:cubicBezTo>
                  <a:cubicBezTo>
                    <a:pt x="270" y="58"/>
                    <a:pt x="281" y="55"/>
                    <a:pt x="279" y="50"/>
                  </a:cubicBezTo>
                  <a:cubicBezTo>
                    <a:pt x="272" y="54"/>
                    <a:pt x="264" y="56"/>
                    <a:pt x="256" y="59"/>
                  </a:cubicBezTo>
                  <a:close/>
                  <a:moveTo>
                    <a:pt x="169" y="62"/>
                  </a:moveTo>
                  <a:cubicBezTo>
                    <a:pt x="169" y="62"/>
                    <a:pt x="169" y="62"/>
                    <a:pt x="169" y="62"/>
                  </a:cubicBezTo>
                  <a:cubicBezTo>
                    <a:pt x="172" y="60"/>
                    <a:pt x="174" y="56"/>
                    <a:pt x="174" y="52"/>
                  </a:cubicBezTo>
                  <a:cubicBezTo>
                    <a:pt x="166" y="56"/>
                    <a:pt x="155" y="57"/>
                    <a:pt x="149" y="63"/>
                  </a:cubicBezTo>
                  <a:cubicBezTo>
                    <a:pt x="153" y="67"/>
                    <a:pt x="156" y="64"/>
                    <a:pt x="163" y="66"/>
                  </a:cubicBezTo>
                  <a:cubicBezTo>
                    <a:pt x="166" y="64"/>
                    <a:pt x="164" y="57"/>
                    <a:pt x="170" y="57"/>
                  </a:cubicBezTo>
                  <a:cubicBezTo>
                    <a:pt x="171" y="57"/>
                    <a:pt x="172" y="57"/>
                    <a:pt x="172" y="59"/>
                  </a:cubicBezTo>
                  <a:cubicBezTo>
                    <a:pt x="169" y="58"/>
                    <a:pt x="165" y="61"/>
                    <a:pt x="169" y="62"/>
                  </a:cubicBezTo>
                  <a:close/>
                  <a:moveTo>
                    <a:pt x="234" y="53"/>
                  </a:moveTo>
                  <a:cubicBezTo>
                    <a:pt x="234" y="53"/>
                    <a:pt x="234" y="53"/>
                    <a:pt x="234" y="53"/>
                  </a:cubicBezTo>
                  <a:cubicBezTo>
                    <a:pt x="230" y="52"/>
                    <a:pt x="231" y="56"/>
                    <a:pt x="227" y="54"/>
                  </a:cubicBezTo>
                  <a:cubicBezTo>
                    <a:pt x="227" y="52"/>
                    <a:pt x="225" y="51"/>
                    <a:pt x="222" y="52"/>
                  </a:cubicBezTo>
                  <a:cubicBezTo>
                    <a:pt x="221" y="58"/>
                    <a:pt x="234" y="60"/>
                    <a:pt x="234" y="53"/>
                  </a:cubicBezTo>
                  <a:close/>
                  <a:moveTo>
                    <a:pt x="203" y="95"/>
                  </a:moveTo>
                  <a:cubicBezTo>
                    <a:pt x="203" y="95"/>
                    <a:pt x="203" y="95"/>
                    <a:pt x="203" y="95"/>
                  </a:cubicBezTo>
                  <a:cubicBezTo>
                    <a:pt x="208" y="94"/>
                    <a:pt x="211" y="92"/>
                    <a:pt x="214" y="88"/>
                  </a:cubicBezTo>
                  <a:cubicBezTo>
                    <a:pt x="209" y="90"/>
                    <a:pt x="202" y="89"/>
                    <a:pt x="203" y="95"/>
                  </a:cubicBezTo>
                  <a:close/>
                  <a:moveTo>
                    <a:pt x="244" y="90"/>
                  </a:moveTo>
                  <a:cubicBezTo>
                    <a:pt x="244" y="90"/>
                    <a:pt x="244" y="90"/>
                    <a:pt x="244" y="90"/>
                  </a:cubicBezTo>
                  <a:cubicBezTo>
                    <a:pt x="247" y="87"/>
                    <a:pt x="242" y="85"/>
                    <a:pt x="245" y="83"/>
                  </a:cubicBezTo>
                  <a:cubicBezTo>
                    <a:pt x="255" y="80"/>
                    <a:pt x="263" y="75"/>
                    <a:pt x="268" y="67"/>
                  </a:cubicBezTo>
                  <a:cubicBezTo>
                    <a:pt x="275" y="61"/>
                    <a:pt x="287" y="59"/>
                    <a:pt x="293" y="52"/>
                  </a:cubicBezTo>
                  <a:cubicBezTo>
                    <a:pt x="281" y="57"/>
                    <a:pt x="266" y="59"/>
                    <a:pt x="261" y="70"/>
                  </a:cubicBezTo>
                  <a:cubicBezTo>
                    <a:pt x="256" y="74"/>
                    <a:pt x="247" y="74"/>
                    <a:pt x="242" y="77"/>
                  </a:cubicBezTo>
                  <a:cubicBezTo>
                    <a:pt x="242" y="74"/>
                    <a:pt x="241" y="74"/>
                    <a:pt x="238" y="74"/>
                  </a:cubicBezTo>
                  <a:cubicBezTo>
                    <a:pt x="224" y="74"/>
                    <a:pt x="210" y="87"/>
                    <a:pt x="193" y="86"/>
                  </a:cubicBezTo>
                  <a:cubicBezTo>
                    <a:pt x="187" y="92"/>
                    <a:pt x="175" y="92"/>
                    <a:pt x="170" y="100"/>
                  </a:cubicBezTo>
                  <a:cubicBezTo>
                    <a:pt x="193" y="96"/>
                    <a:pt x="215" y="82"/>
                    <a:pt x="237" y="81"/>
                  </a:cubicBezTo>
                  <a:cubicBezTo>
                    <a:pt x="232" y="84"/>
                    <a:pt x="224" y="85"/>
                    <a:pt x="222" y="91"/>
                  </a:cubicBezTo>
                  <a:cubicBezTo>
                    <a:pt x="228" y="92"/>
                    <a:pt x="233" y="84"/>
                    <a:pt x="237" y="88"/>
                  </a:cubicBezTo>
                  <a:cubicBezTo>
                    <a:pt x="230" y="91"/>
                    <a:pt x="221" y="93"/>
                    <a:pt x="214" y="95"/>
                  </a:cubicBezTo>
                  <a:cubicBezTo>
                    <a:pt x="207" y="98"/>
                    <a:pt x="196" y="100"/>
                    <a:pt x="193" y="105"/>
                  </a:cubicBezTo>
                  <a:cubicBezTo>
                    <a:pt x="210" y="100"/>
                    <a:pt x="230" y="98"/>
                    <a:pt x="244" y="90"/>
                  </a:cubicBezTo>
                  <a:close/>
                  <a:moveTo>
                    <a:pt x="237" y="97"/>
                  </a:moveTo>
                  <a:cubicBezTo>
                    <a:pt x="237" y="97"/>
                    <a:pt x="237" y="97"/>
                    <a:pt x="237" y="97"/>
                  </a:cubicBezTo>
                  <a:cubicBezTo>
                    <a:pt x="220" y="100"/>
                    <a:pt x="209" y="108"/>
                    <a:pt x="200" y="118"/>
                  </a:cubicBezTo>
                  <a:cubicBezTo>
                    <a:pt x="208" y="118"/>
                    <a:pt x="216" y="116"/>
                    <a:pt x="220" y="111"/>
                  </a:cubicBezTo>
                  <a:cubicBezTo>
                    <a:pt x="218" y="111"/>
                    <a:pt x="216" y="111"/>
                    <a:pt x="217" y="108"/>
                  </a:cubicBezTo>
                  <a:cubicBezTo>
                    <a:pt x="224" y="105"/>
                    <a:pt x="232" y="102"/>
                    <a:pt x="237" y="97"/>
                  </a:cubicBezTo>
                  <a:close/>
                  <a:moveTo>
                    <a:pt x="194" y="122"/>
                  </a:moveTo>
                  <a:cubicBezTo>
                    <a:pt x="194" y="122"/>
                    <a:pt x="194" y="122"/>
                    <a:pt x="194" y="122"/>
                  </a:cubicBezTo>
                  <a:cubicBezTo>
                    <a:pt x="198" y="116"/>
                    <a:pt x="202" y="110"/>
                    <a:pt x="208" y="105"/>
                  </a:cubicBezTo>
                  <a:cubicBezTo>
                    <a:pt x="197" y="106"/>
                    <a:pt x="187" y="115"/>
                    <a:pt x="176" y="111"/>
                  </a:cubicBezTo>
                  <a:cubicBezTo>
                    <a:pt x="181" y="107"/>
                    <a:pt x="189" y="106"/>
                    <a:pt x="191" y="100"/>
                  </a:cubicBezTo>
                  <a:cubicBezTo>
                    <a:pt x="183" y="100"/>
                    <a:pt x="178" y="103"/>
                    <a:pt x="173" y="105"/>
                  </a:cubicBezTo>
                  <a:cubicBezTo>
                    <a:pt x="173" y="108"/>
                    <a:pt x="173" y="110"/>
                    <a:pt x="173" y="112"/>
                  </a:cubicBezTo>
                  <a:cubicBezTo>
                    <a:pt x="166" y="115"/>
                    <a:pt x="154" y="116"/>
                    <a:pt x="155" y="122"/>
                  </a:cubicBezTo>
                  <a:cubicBezTo>
                    <a:pt x="142" y="127"/>
                    <a:pt x="121" y="124"/>
                    <a:pt x="116" y="136"/>
                  </a:cubicBezTo>
                  <a:cubicBezTo>
                    <a:pt x="133" y="134"/>
                    <a:pt x="154" y="130"/>
                    <a:pt x="159" y="121"/>
                  </a:cubicBezTo>
                  <a:cubicBezTo>
                    <a:pt x="165" y="119"/>
                    <a:pt x="172" y="118"/>
                    <a:pt x="179" y="117"/>
                  </a:cubicBezTo>
                  <a:cubicBezTo>
                    <a:pt x="176" y="125"/>
                    <a:pt x="163" y="123"/>
                    <a:pt x="159" y="129"/>
                  </a:cubicBezTo>
                  <a:cubicBezTo>
                    <a:pt x="172" y="129"/>
                    <a:pt x="181" y="123"/>
                    <a:pt x="194" y="122"/>
                  </a:cubicBezTo>
                  <a:close/>
                  <a:moveTo>
                    <a:pt x="245" y="98"/>
                  </a:moveTo>
                  <a:cubicBezTo>
                    <a:pt x="245" y="98"/>
                    <a:pt x="245" y="98"/>
                    <a:pt x="245" y="98"/>
                  </a:cubicBezTo>
                  <a:cubicBezTo>
                    <a:pt x="239" y="99"/>
                    <a:pt x="226" y="104"/>
                    <a:pt x="221" y="111"/>
                  </a:cubicBezTo>
                  <a:cubicBezTo>
                    <a:pt x="232" y="109"/>
                    <a:pt x="238" y="104"/>
                    <a:pt x="245" y="98"/>
                  </a:cubicBezTo>
                  <a:close/>
                  <a:moveTo>
                    <a:pt x="218" y="122"/>
                  </a:moveTo>
                  <a:cubicBezTo>
                    <a:pt x="218" y="122"/>
                    <a:pt x="218" y="122"/>
                    <a:pt x="218" y="122"/>
                  </a:cubicBezTo>
                  <a:cubicBezTo>
                    <a:pt x="225" y="120"/>
                    <a:pt x="230" y="116"/>
                    <a:pt x="232" y="110"/>
                  </a:cubicBezTo>
                  <a:cubicBezTo>
                    <a:pt x="226" y="112"/>
                    <a:pt x="219" y="114"/>
                    <a:pt x="218" y="122"/>
                  </a:cubicBezTo>
                  <a:close/>
                  <a:moveTo>
                    <a:pt x="73" y="97"/>
                  </a:moveTo>
                  <a:cubicBezTo>
                    <a:pt x="73" y="97"/>
                    <a:pt x="73" y="97"/>
                    <a:pt x="73" y="97"/>
                  </a:cubicBezTo>
                  <a:cubicBezTo>
                    <a:pt x="79" y="91"/>
                    <a:pt x="85" y="84"/>
                    <a:pt x="91" y="77"/>
                  </a:cubicBezTo>
                  <a:cubicBezTo>
                    <a:pt x="97" y="71"/>
                    <a:pt x="106" y="64"/>
                    <a:pt x="106" y="56"/>
                  </a:cubicBezTo>
                  <a:cubicBezTo>
                    <a:pt x="98" y="71"/>
                    <a:pt x="79" y="83"/>
                    <a:pt x="73" y="97"/>
                  </a:cubicBezTo>
                  <a:close/>
                  <a:moveTo>
                    <a:pt x="188" y="86"/>
                  </a:moveTo>
                  <a:cubicBezTo>
                    <a:pt x="188" y="86"/>
                    <a:pt x="188" y="86"/>
                    <a:pt x="188" y="86"/>
                  </a:cubicBezTo>
                  <a:cubicBezTo>
                    <a:pt x="191" y="85"/>
                    <a:pt x="195" y="85"/>
                    <a:pt x="194" y="81"/>
                  </a:cubicBezTo>
                  <a:cubicBezTo>
                    <a:pt x="191" y="82"/>
                    <a:pt x="188" y="82"/>
                    <a:pt x="188" y="86"/>
                  </a:cubicBezTo>
                  <a:close/>
                  <a:moveTo>
                    <a:pt x="205" y="67"/>
                  </a:moveTo>
                  <a:cubicBezTo>
                    <a:pt x="205" y="67"/>
                    <a:pt x="205" y="67"/>
                    <a:pt x="205" y="67"/>
                  </a:cubicBezTo>
                  <a:cubicBezTo>
                    <a:pt x="206" y="64"/>
                    <a:pt x="204" y="64"/>
                    <a:pt x="203" y="63"/>
                  </a:cubicBezTo>
                  <a:cubicBezTo>
                    <a:pt x="209" y="62"/>
                    <a:pt x="215" y="62"/>
                    <a:pt x="217" y="57"/>
                  </a:cubicBezTo>
                  <a:cubicBezTo>
                    <a:pt x="205" y="55"/>
                    <a:pt x="190" y="61"/>
                    <a:pt x="183" y="69"/>
                  </a:cubicBezTo>
                  <a:cubicBezTo>
                    <a:pt x="187" y="69"/>
                    <a:pt x="192" y="63"/>
                    <a:pt x="196" y="67"/>
                  </a:cubicBezTo>
                  <a:cubicBezTo>
                    <a:pt x="186" y="69"/>
                    <a:pt x="179" y="72"/>
                    <a:pt x="170" y="74"/>
                  </a:cubicBezTo>
                  <a:cubicBezTo>
                    <a:pt x="167" y="77"/>
                    <a:pt x="172" y="78"/>
                    <a:pt x="169" y="81"/>
                  </a:cubicBezTo>
                  <a:cubicBezTo>
                    <a:pt x="148" y="87"/>
                    <a:pt x="134" y="99"/>
                    <a:pt x="114" y="105"/>
                  </a:cubicBezTo>
                  <a:cubicBezTo>
                    <a:pt x="110" y="107"/>
                    <a:pt x="116" y="111"/>
                    <a:pt x="112" y="112"/>
                  </a:cubicBezTo>
                  <a:cubicBezTo>
                    <a:pt x="95" y="120"/>
                    <a:pt x="72" y="114"/>
                    <a:pt x="60" y="128"/>
                  </a:cubicBezTo>
                  <a:cubicBezTo>
                    <a:pt x="65" y="130"/>
                    <a:pt x="70" y="124"/>
                    <a:pt x="74" y="128"/>
                  </a:cubicBezTo>
                  <a:cubicBezTo>
                    <a:pt x="68" y="131"/>
                    <a:pt x="58" y="130"/>
                    <a:pt x="56" y="136"/>
                  </a:cubicBezTo>
                  <a:cubicBezTo>
                    <a:pt x="62" y="139"/>
                    <a:pt x="70" y="134"/>
                    <a:pt x="78" y="132"/>
                  </a:cubicBezTo>
                  <a:cubicBezTo>
                    <a:pt x="89" y="130"/>
                    <a:pt x="105" y="131"/>
                    <a:pt x="108" y="121"/>
                  </a:cubicBezTo>
                  <a:cubicBezTo>
                    <a:pt x="95" y="120"/>
                    <a:pt x="86" y="133"/>
                    <a:pt x="75" y="125"/>
                  </a:cubicBezTo>
                  <a:cubicBezTo>
                    <a:pt x="116" y="120"/>
                    <a:pt x="139" y="99"/>
                    <a:pt x="170" y="84"/>
                  </a:cubicBezTo>
                  <a:cubicBezTo>
                    <a:pt x="172" y="84"/>
                    <a:pt x="171" y="88"/>
                    <a:pt x="174" y="87"/>
                  </a:cubicBezTo>
                  <a:cubicBezTo>
                    <a:pt x="190" y="80"/>
                    <a:pt x="210" y="77"/>
                    <a:pt x="224" y="69"/>
                  </a:cubicBezTo>
                  <a:cubicBezTo>
                    <a:pt x="209" y="71"/>
                    <a:pt x="195" y="76"/>
                    <a:pt x="181" y="80"/>
                  </a:cubicBezTo>
                  <a:cubicBezTo>
                    <a:pt x="186" y="72"/>
                    <a:pt x="196" y="70"/>
                    <a:pt x="205" y="67"/>
                  </a:cubicBezTo>
                  <a:close/>
                  <a:moveTo>
                    <a:pt x="228" y="62"/>
                  </a:moveTo>
                  <a:cubicBezTo>
                    <a:pt x="228" y="62"/>
                    <a:pt x="228" y="62"/>
                    <a:pt x="228" y="62"/>
                  </a:cubicBezTo>
                  <a:cubicBezTo>
                    <a:pt x="219" y="62"/>
                    <a:pt x="211" y="65"/>
                    <a:pt x="205" y="70"/>
                  </a:cubicBezTo>
                  <a:cubicBezTo>
                    <a:pt x="209" y="69"/>
                    <a:pt x="227" y="70"/>
                    <a:pt x="228" y="62"/>
                  </a:cubicBezTo>
                  <a:close/>
                  <a:moveTo>
                    <a:pt x="121" y="69"/>
                  </a:moveTo>
                  <a:cubicBezTo>
                    <a:pt x="121" y="69"/>
                    <a:pt x="121" y="69"/>
                    <a:pt x="121" y="69"/>
                  </a:cubicBezTo>
                  <a:cubicBezTo>
                    <a:pt x="113" y="74"/>
                    <a:pt x="105" y="78"/>
                    <a:pt x="98" y="84"/>
                  </a:cubicBezTo>
                  <a:cubicBezTo>
                    <a:pt x="91" y="86"/>
                    <a:pt x="81" y="91"/>
                    <a:pt x="82" y="97"/>
                  </a:cubicBezTo>
                  <a:cubicBezTo>
                    <a:pt x="91" y="90"/>
                    <a:pt x="103" y="87"/>
                    <a:pt x="111" y="80"/>
                  </a:cubicBezTo>
                  <a:cubicBezTo>
                    <a:pt x="123" y="80"/>
                    <a:pt x="138" y="71"/>
                    <a:pt x="146" y="63"/>
                  </a:cubicBezTo>
                  <a:cubicBezTo>
                    <a:pt x="137" y="64"/>
                    <a:pt x="128" y="74"/>
                    <a:pt x="121" y="69"/>
                  </a:cubicBezTo>
                  <a:close/>
                  <a:moveTo>
                    <a:pt x="287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91" y="68"/>
                    <a:pt x="293" y="67"/>
                    <a:pt x="293" y="63"/>
                  </a:cubicBezTo>
                  <a:cubicBezTo>
                    <a:pt x="289" y="63"/>
                    <a:pt x="288" y="65"/>
                    <a:pt x="287" y="69"/>
                  </a:cubicBezTo>
                  <a:close/>
                  <a:moveTo>
                    <a:pt x="122" y="80"/>
                  </a:moveTo>
                  <a:cubicBezTo>
                    <a:pt x="122" y="80"/>
                    <a:pt x="122" y="80"/>
                    <a:pt x="122" y="80"/>
                  </a:cubicBezTo>
                  <a:cubicBezTo>
                    <a:pt x="116" y="87"/>
                    <a:pt x="102" y="87"/>
                    <a:pt x="98" y="97"/>
                  </a:cubicBezTo>
                  <a:cubicBezTo>
                    <a:pt x="115" y="94"/>
                    <a:pt x="134" y="81"/>
                    <a:pt x="152" y="74"/>
                  </a:cubicBezTo>
                  <a:cubicBezTo>
                    <a:pt x="162" y="77"/>
                    <a:pt x="173" y="70"/>
                    <a:pt x="180" y="64"/>
                  </a:cubicBezTo>
                  <a:cubicBezTo>
                    <a:pt x="156" y="65"/>
                    <a:pt x="144" y="77"/>
                    <a:pt x="122" y="80"/>
                  </a:cubicBezTo>
                  <a:close/>
                  <a:moveTo>
                    <a:pt x="229" y="71"/>
                  </a:moveTo>
                  <a:cubicBezTo>
                    <a:pt x="229" y="71"/>
                    <a:pt x="229" y="71"/>
                    <a:pt x="229" y="71"/>
                  </a:cubicBezTo>
                  <a:cubicBezTo>
                    <a:pt x="235" y="71"/>
                    <a:pt x="239" y="71"/>
                    <a:pt x="239" y="66"/>
                  </a:cubicBezTo>
                  <a:cubicBezTo>
                    <a:pt x="235" y="62"/>
                    <a:pt x="230" y="67"/>
                    <a:pt x="229" y="71"/>
                  </a:cubicBezTo>
                  <a:close/>
                  <a:moveTo>
                    <a:pt x="102" y="73"/>
                  </a:moveTo>
                  <a:cubicBezTo>
                    <a:pt x="102" y="73"/>
                    <a:pt x="102" y="73"/>
                    <a:pt x="102" y="73"/>
                  </a:cubicBezTo>
                  <a:cubicBezTo>
                    <a:pt x="108" y="75"/>
                    <a:pt x="114" y="68"/>
                    <a:pt x="108" y="66"/>
                  </a:cubicBezTo>
                  <a:cubicBezTo>
                    <a:pt x="107" y="69"/>
                    <a:pt x="103" y="70"/>
                    <a:pt x="102" y="73"/>
                  </a:cubicBezTo>
                  <a:close/>
                  <a:moveTo>
                    <a:pt x="275" y="78"/>
                  </a:moveTo>
                  <a:cubicBezTo>
                    <a:pt x="275" y="78"/>
                    <a:pt x="275" y="78"/>
                    <a:pt x="275" y="78"/>
                  </a:cubicBezTo>
                  <a:cubicBezTo>
                    <a:pt x="276" y="78"/>
                    <a:pt x="277" y="78"/>
                    <a:pt x="278" y="78"/>
                  </a:cubicBezTo>
                  <a:cubicBezTo>
                    <a:pt x="278" y="78"/>
                    <a:pt x="278" y="77"/>
                    <a:pt x="278" y="76"/>
                  </a:cubicBezTo>
                  <a:cubicBezTo>
                    <a:pt x="277" y="76"/>
                    <a:pt x="276" y="76"/>
                    <a:pt x="275" y="76"/>
                  </a:cubicBezTo>
                  <a:cubicBezTo>
                    <a:pt x="275" y="77"/>
                    <a:pt x="275" y="78"/>
                    <a:pt x="275" y="78"/>
                  </a:cubicBezTo>
                  <a:close/>
                  <a:moveTo>
                    <a:pt x="128" y="91"/>
                  </a:moveTo>
                  <a:cubicBezTo>
                    <a:pt x="128" y="91"/>
                    <a:pt x="128" y="91"/>
                    <a:pt x="128" y="91"/>
                  </a:cubicBezTo>
                  <a:cubicBezTo>
                    <a:pt x="135" y="91"/>
                    <a:pt x="142" y="89"/>
                    <a:pt x="147" y="87"/>
                  </a:cubicBezTo>
                  <a:cubicBezTo>
                    <a:pt x="153" y="85"/>
                    <a:pt x="160" y="82"/>
                    <a:pt x="163" y="77"/>
                  </a:cubicBezTo>
                  <a:cubicBezTo>
                    <a:pt x="150" y="83"/>
                    <a:pt x="136" y="80"/>
                    <a:pt x="128" y="91"/>
                  </a:cubicBezTo>
                  <a:close/>
                  <a:moveTo>
                    <a:pt x="231" y="163"/>
                  </a:moveTo>
                  <a:cubicBezTo>
                    <a:pt x="231" y="163"/>
                    <a:pt x="231" y="163"/>
                    <a:pt x="231" y="163"/>
                  </a:cubicBezTo>
                  <a:cubicBezTo>
                    <a:pt x="226" y="166"/>
                    <a:pt x="215" y="173"/>
                    <a:pt x="221" y="177"/>
                  </a:cubicBezTo>
                  <a:cubicBezTo>
                    <a:pt x="231" y="170"/>
                    <a:pt x="236" y="157"/>
                    <a:pt x="246" y="151"/>
                  </a:cubicBezTo>
                  <a:cubicBezTo>
                    <a:pt x="246" y="157"/>
                    <a:pt x="241" y="158"/>
                    <a:pt x="238" y="162"/>
                  </a:cubicBezTo>
                  <a:cubicBezTo>
                    <a:pt x="236" y="166"/>
                    <a:pt x="243" y="163"/>
                    <a:pt x="241" y="168"/>
                  </a:cubicBezTo>
                  <a:cubicBezTo>
                    <a:pt x="231" y="176"/>
                    <a:pt x="221" y="183"/>
                    <a:pt x="211" y="192"/>
                  </a:cubicBezTo>
                  <a:cubicBezTo>
                    <a:pt x="202" y="200"/>
                    <a:pt x="194" y="211"/>
                    <a:pt x="181" y="216"/>
                  </a:cubicBezTo>
                  <a:cubicBezTo>
                    <a:pt x="188" y="206"/>
                    <a:pt x="197" y="199"/>
                    <a:pt x="201" y="186"/>
                  </a:cubicBezTo>
                  <a:cubicBezTo>
                    <a:pt x="193" y="192"/>
                    <a:pt x="186" y="201"/>
                    <a:pt x="180" y="210"/>
                  </a:cubicBezTo>
                  <a:cubicBezTo>
                    <a:pt x="176" y="208"/>
                    <a:pt x="176" y="210"/>
                    <a:pt x="170" y="209"/>
                  </a:cubicBezTo>
                  <a:cubicBezTo>
                    <a:pt x="163" y="217"/>
                    <a:pt x="158" y="243"/>
                    <a:pt x="172" y="248"/>
                  </a:cubicBezTo>
                  <a:cubicBezTo>
                    <a:pt x="225" y="207"/>
                    <a:pt x="257" y="145"/>
                    <a:pt x="302" y="95"/>
                  </a:cubicBezTo>
                  <a:cubicBezTo>
                    <a:pt x="299" y="91"/>
                    <a:pt x="298" y="86"/>
                    <a:pt x="299" y="78"/>
                  </a:cubicBezTo>
                  <a:cubicBezTo>
                    <a:pt x="282" y="94"/>
                    <a:pt x="267" y="112"/>
                    <a:pt x="251" y="128"/>
                  </a:cubicBezTo>
                  <a:cubicBezTo>
                    <a:pt x="234" y="144"/>
                    <a:pt x="218" y="161"/>
                    <a:pt x="205" y="182"/>
                  </a:cubicBezTo>
                  <a:cubicBezTo>
                    <a:pt x="225" y="168"/>
                    <a:pt x="238" y="149"/>
                    <a:pt x="255" y="134"/>
                  </a:cubicBezTo>
                  <a:cubicBezTo>
                    <a:pt x="251" y="147"/>
                    <a:pt x="235" y="150"/>
                    <a:pt x="231" y="163"/>
                  </a:cubicBezTo>
                  <a:close/>
                  <a:moveTo>
                    <a:pt x="252" y="97"/>
                  </a:moveTo>
                  <a:cubicBezTo>
                    <a:pt x="252" y="97"/>
                    <a:pt x="252" y="97"/>
                    <a:pt x="252" y="97"/>
                  </a:cubicBezTo>
                  <a:cubicBezTo>
                    <a:pt x="253" y="97"/>
                    <a:pt x="254" y="97"/>
                    <a:pt x="255" y="97"/>
                  </a:cubicBezTo>
                  <a:cubicBezTo>
                    <a:pt x="257" y="93"/>
                    <a:pt x="250" y="93"/>
                    <a:pt x="251" y="95"/>
                  </a:cubicBezTo>
                  <a:cubicBezTo>
                    <a:pt x="252" y="96"/>
                    <a:pt x="252" y="96"/>
                    <a:pt x="252" y="97"/>
                  </a:cubicBezTo>
                  <a:close/>
                  <a:moveTo>
                    <a:pt x="64" y="104"/>
                  </a:moveTo>
                  <a:cubicBezTo>
                    <a:pt x="64" y="104"/>
                    <a:pt x="64" y="104"/>
                    <a:pt x="64" y="104"/>
                  </a:cubicBezTo>
                  <a:cubicBezTo>
                    <a:pt x="67" y="105"/>
                    <a:pt x="72" y="100"/>
                    <a:pt x="68" y="98"/>
                  </a:cubicBezTo>
                  <a:cubicBezTo>
                    <a:pt x="68" y="101"/>
                    <a:pt x="64" y="101"/>
                    <a:pt x="64" y="104"/>
                  </a:cubicBezTo>
                  <a:close/>
                  <a:moveTo>
                    <a:pt x="80" y="102"/>
                  </a:moveTo>
                  <a:cubicBezTo>
                    <a:pt x="80" y="102"/>
                    <a:pt x="80" y="102"/>
                    <a:pt x="80" y="102"/>
                  </a:cubicBezTo>
                  <a:cubicBezTo>
                    <a:pt x="80" y="100"/>
                    <a:pt x="79" y="99"/>
                    <a:pt x="77" y="98"/>
                  </a:cubicBezTo>
                  <a:cubicBezTo>
                    <a:pt x="75" y="100"/>
                    <a:pt x="75" y="104"/>
                    <a:pt x="80" y="102"/>
                  </a:cubicBezTo>
                  <a:close/>
                  <a:moveTo>
                    <a:pt x="128" y="114"/>
                  </a:moveTo>
                  <a:cubicBezTo>
                    <a:pt x="128" y="114"/>
                    <a:pt x="128" y="114"/>
                    <a:pt x="128" y="114"/>
                  </a:cubicBezTo>
                  <a:cubicBezTo>
                    <a:pt x="142" y="112"/>
                    <a:pt x="162" y="109"/>
                    <a:pt x="162" y="98"/>
                  </a:cubicBezTo>
                  <a:cubicBezTo>
                    <a:pt x="152" y="105"/>
                    <a:pt x="136" y="106"/>
                    <a:pt x="128" y="114"/>
                  </a:cubicBezTo>
                  <a:close/>
                  <a:moveTo>
                    <a:pt x="65" y="114"/>
                  </a:moveTo>
                  <a:cubicBezTo>
                    <a:pt x="65" y="114"/>
                    <a:pt x="65" y="114"/>
                    <a:pt x="65" y="114"/>
                  </a:cubicBezTo>
                  <a:cubicBezTo>
                    <a:pt x="76" y="110"/>
                    <a:pt x="91" y="110"/>
                    <a:pt x="97" y="101"/>
                  </a:cubicBezTo>
                  <a:cubicBezTo>
                    <a:pt x="87" y="106"/>
                    <a:pt x="70" y="104"/>
                    <a:pt x="65" y="114"/>
                  </a:cubicBezTo>
                  <a:close/>
                  <a:moveTo>
                    <a:pt x="138" y="119"/>
                  </a:moveTo>
                  <a:cubicBezTo>
                    <a:pt x="138" y="119"/>
                    <a:pt x="138" y="119"/>
                    <a:pt x="138" y="119"/>
                  </a:cubicBezTo>
                  <a:cubicBezTo>
                    <a:pt x="145" y="120"/>
                    <a:pt x="161" y="117"/>
                    <a:pt x="164" y="110"/>
                  </a:cubicBezTo>
                  <a:cubicBezTo>
                    <a:pt x="154" y="111"/>
                    <a:pt x="142" y="111"/>
                    <a:pt x="138" y="119"/>
                  </a:cubicBezTo>
                  <a:close/>
                  <a:moveTo>
                    <a:pt x="111" y="129"/>
                  </a:moveTo>
                  <a:cubicBezTo>
                    <a:pt x="111" y="129"/>
                    <a:pt x="111" y="129"/>
                    <a:pt x="111" y="129"/>
                  </a:cubicBezTo>
                  <a:cubicBezTo>
                    <a:pt x="119" y="129"/>
                    <a:pt x="127" y="129"/>
                    <a:pt x="126" y="119"/>
                  </a:cubicBezTo>
                  <a:cubicBezTo>
                    <a:pt x="120" y="121"/>
                    <a:pt x="110" y="120"/>
                    <a:pt x="111" y="129"/>
                  </a:cubicBezTo>
                  <a:close/>
                  <a:moveTo>
                    <a:pt x="53" y="122"/>
                  </a:moveTo>
                  <a:cubicBezTo>
                    <a:pt x="53" y="122"/>
                    <a:pt x="53" y="122"/>
                    <a:pt x="53" y="122"/>
                  </a:cubicBezTo>
                  <a:cubicBezTo>
                    <a:pt x="52" y="129"/>
                    <a:pt x="59" y="126"/>
                    <a:pt x="60" y="122"/>
                  </a:cubicBezTo>
                  <a:cubicBezTo>
                    <a:pt x="55" y="121"/>
                    <a:pt x="57" y="121"/>
                    <a:pt x="53" y="122"/>
                  </a:cubicBezTo>
                  <a:close/>
                  <a:moveTo>
                    <a:pt x="183" y="131"/>
                  </a:moveTo>
                  <a:cubicBezTo>
                    <a:pt x="183" y="131"/>
                    <a:pt x="183" y="131"/>
                    <a:pt x="183" y="131"/>
                  </a:cubicBezTo>
                  <a:cubicBezTo>
                    <a:pt x="193" y="127"/>
                    <a:pt x="206" y="127"/>
                    <a:pt x="213" y="121"/>
                  </a:cubicBezTo>
                  <a:cubicBezTo>
                    <a:pt x="201" y="122"/>
                    <a:pt x="191" y="125"/>
                    <a:pt x="183" y="131"/>
                  </a:cubicBezTo>
                  <a:close/>
                  <a:moveTo>
                    <a:pt x="152" y="149"/>
                  </a:moveTo>
                  <a:cubicBezTo>
                    <a:pt x="152" y="149"/>
                    <a:pt x="152" y="149"/>
                    <a:pt x="152" y="149"/>
                  </a:cubicBezTo>
                  <a:cubicBezTo>
                    <a:pt x="156" y="150"/>
                    <a:pt x="155" y="147"/>
                    <a:pt x="159" y="148"/>
                  </a:cubicBezTo>
                  <a:cubicBezTo>
                    <a:pt x="158" y="151"/>
                    <a:pt x="154" y="150"/>
                    <a:pt x="155" y="155"/>
                  </a:cubicBezTo>
                  <a:cubicBezTo>
                    <a:pt x="161" y="157"/>
                    <a:pt x="162" y="157"/>
                    <a:pt x="170" y="156"/>
                  </a:cubicBezTo>
                  <a:cubicBezTo>
                    <a:pt x="164" y="167"/>
                    <a:pt x="139" y="159"/>
                    <a:pt x="128" y="165"/>
                  </a:cubicBezTo>
                  <a:cubicBezTo>
                    <a:pt x="129" y="173"/>
                    <a:pt x="140" y="168"/>
                    <a:pt x="146" y="168"/>
                  </a:cubicBezTo>
                  <a:cubicBezTo>
                    <a:pt x="154" y="167"/>
                    <a:pt x="162" y="166"/>
                    <a:pt x="169" y="166"/>
                  </a:cubicBezTo>
                  <a:cubicBezTo>
                    <a:pt x="169" y="161"/>
                    <a:pt x="178" y="158"/>
                    <a:pt x="172" y="155"/>
                  </a:cubicBezTo>
                  <a:cubicBezTo>
                    <a:pt x="188" y="151"/>
                    <a:pt x="204" y="147"/>
                    <a:pt x="215" y="139"/>
                  </a:cubicBezTo>
                  <a:cubicBezTo>
                    <a:pt x="214" y="137"/>
                    <a:pt x="210" y="139"/>
                    <a:pt x="210" y="136"/>
                  </a:cubicBezTo>
                  <a:cubicBezTo>
                    <a:pt x="214" y="137"/>
                    <a:pt x="216" y="135"/>
                    <a:pt x="217" y="131"/>
                  </a:cubicBezTo>
                  <a:cubicBezTo>
                    <a:pt x="213" y="127"/>
                    <a:pt x="211" y="132"/>
                    <a:pt x="207" y="132"/>
                  </a:cubicBezTo>
                  <a:cubicBezTo>
                    <a:pt x="208" y="130"/>
                    <a:pt x="208" y="129"/>
                    <a:pt x="207" y="127"/>
                  </a:cubicBezTo>
                  <a:cubicBezTo>
                    <a:pt x="200" y="126"/>
                    <a:pt x="193" y="131"/>
                    <a:pt x="196" y="136"/>
                  </a:cubicBezTo>
                  <a:cubicBezTo>
                    <a:pt x="200" y="137"/>
                    <a:pt x="200" y="133"/>
                    <a:pt x="205" y="134"/>
                  </a:cubicBezTo>
                  <a:cubicBezTo>
                    <a:pt x="203" y="136"/>
                    <a:pt x="206" y="136"/>
                    <a:pt x="207" y="139"/>
                  </a:cubicBezTo>
                  <a:cubicBezTo>
                    <a:pt x="190" y="143"/>
                    <a:pt x="176" y="147"/>
                    <a:pt x="162" y="153"/>
                  </a:cubicBezTo>
                  <a:cubicBezTo>
                    <a:pt x="165" y="152"/>
                    <a:pt x="160" y="146"/>
                    <a:pt x="163" y="146"/>
                  </a:cubicBezTo>
                  <a:cubicBezTo>
                    <a:pt x="174" y="143"/>
                    <a:pt x="185" y="141"/>
                    <a:pt x="193" y="135"/>
                  </a:cubicBezTo>
                  <a:cubicBezTo>
                    <a:pt x="177" y="136"/>
                    <a:pt x="164" y="142"/>
                    <a:pt x="152" y="146"/>
                  </a:cubicBezTo>
                  <a:cubicBezTo>
                    <a:pt x="152" y="144"/>
                    <a:pt x="152" y="141"/>
                    <a:pt x="149" y="142"/>
                  </a:cubicBezTo>
                  <a:cubicBezTo>
                    <a:pt x="148" y="146"/>
                    <a:pt x="153" y="145"/>
                    <a:pt x="152" y="149"/>
                  </a:cubicBezTo>
                  <a:close/>
                  <a:moveTo>
                    <a:pt x="41" y="138"/>
                  </a:moveTo>
                  <a:cubicBezTo>
                    <a:pt x="41" y="138"/>
                    <a:pt x="41" y="138"/>
                    <a:pt x="41" y="138"/>
                  </a:cubicBezTo>
                  <a:cubicBezTo>
                    <a:pt x="46" y="139"/>
                    <a:pt x="49" y="137"/>
                    <a:pt x="50" y="134"/>
                  </a:cubicBezTo>
                  <a:cubicBezTo>
                    <a:pt x="48" y="133"/>
                    <a:pt x="47" y="132"/>
                    <a:pt x="44" y="132"/>
                  </a:cubicBezTo>
                  <a:cubicBezTo>
                    <a:pt x="44" y="134"/>
                    <a:pt x="42" y="136"/>
                    <a:pt x="41" y="138"/>
                  </a:cubicBezTo>
                  <a:close/>
                  <a:moveTo>
                    <a:pt x="119" y="143"/>
                  </a:moveTo>
                  <a:cubicBezTo>
                    <a:pt x="119" y="143"/>
                    <a:pt x="119" y="143"/>
                    <a:pt x="119" y="143"/>
                  </a:cubicBezTo>
                  <a:cubicBezTo>
                    <a:pt x="134" y="142"/>
                    <a:pt x="151" y="143"/>
                    <a:pt x="157" y="132"/>
                  </a:cubicBezTo>
                  <a:cubicBezTo>
                    <a:pt x="144" y="135"/>
                    <a:pt x="128" y="136"/>
                    <a:pt x="119" y="143"/>
                  </a:cubicBezTo>
                  <a:close/>
                  <a:moveTo>
                    <a:pt x="29" y="142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2" y="142"/>
                    <a:pt x="34" y="140"/>
                    <a:pt x="34" y="136"/>
                  </a:cubicBezTo>
                  <a:cubicBezTo>
                    <a:pt x="30" y="136"/>
                    <a:pt x="30" y="140"/>
                    <a:pt x="29" y="142"/>
                  </a:cubicBezTo>
                  <a:close/>
                  <a:moveTo>
                    <a:pt x="70" y="145"/>
                  </a:moveTo>
                  <a:cubicBezTo>
                    <a:pt x="70" y="145"/>
                    <a:pt x="70" y="145"/>
                    <a:pt x="70" y="145"/>
                  </a:cubicBezTo>
                  <a:cubicBezTo>
                    <a:pt x="78" y="143"/>
                    <a:pt x="90" y="144"/>
                    <a:pt x="94" y="138"/>
                  </a:cubicBezTo>
                  <a:cubicBezTo>
                    <a:pt x="86" y="140"/>
                    <a:pt x="75" y="140"/>
                    <a:pt x="70" y="145"/>
                  </a:cubicBezTo>
                  <a:close/>
                  <a:moveTo>
                    <a:pt x="98" y="149"/>
                  </a:moveTo>
                  <a:cubicBezTo>
                    <a:pt x="98" y="149"/>
                    <a:pt x="98" y="149"/>
                    <a:pt x="98" y="149"/>
                  </a:cubicBezTo>
                  <a:cubicBezTo>
                    <a:pt x="97" y="149"/>
                    <a:pt x="96" y="150"/>
                    <a:pt x="97" y="152"/>
                  </a:cubicBezTo>
                  <a:cubicBezTo>
                    <a:pt x="102" y="152"/>
                    <a:pt x="120" y="153"/>
                    <a:pt x="122" y="146"/>
                  </a:cubicBezTo>
                  <a:cubicBezTo>
                    <a:pt x="112" y="145"/>
                    <a:pt x="107" y="149"/>
                    <a:pt x="98" y="149"/>
                  </a:cubicBezTo>
                  <a:close/>
                  <a:moveTo>
                    <a:pt x="111" y="142"/>
                  </a:moveTo>
                  <a:cubicBezTo>
                    <a:pt x="111" y="142"/>
                    <a:pt x="111" y="142"/>
                    <a:pt x="111" y="142"/>
                  </a:cubicBezTo>
                  <a:cubicBezTo>
                    <a:pt x="99" y="140"/>
                    <a:pt x="80" y="143"/>
                    <a:pt x="73" y="151"/>
                  </a:cubicBezTo>
                  <a:cubicBezTo>
                    <a:pt x="83" y="151"/>
                    <a:pt x="104" y="150"/>
                    <a:pt x="111" y="142"/>
                  </a:cubicBezTo>
                  <a:close/>
                  <a:moveTo>
                    <a:pt x="211" y="155"/>
                  </a:moveTo>
                  <a:cubicBezTo>
                    <a:pt x="211" y="155"/>
                    <a:pt x="211" y="155"/>
                    <a:pt x="211" y="155"/>
                  </a:cubicBezTo>
                  <a:cubicBezTo>
                    <a:pt x="218" y="155"/>
                    <a:pt x="218" y="150"/>
                    <a:pt x="218" y="143"/>
                  </a:cubicBezTo>
                  <a:cubicBezTo>
                    <a:pt x="217" y="143"/>
                    <a:pt x="215" y="143"/>
                    <a:pt x="214" y="143"/>
                  </a:cubicBezTo>
                  <a:cubicBezTo>
                    <a:pt x="213" y="147"/>
                    <a:pt x="211" y="150"/>
                    <a:pt x="211" y="155"/>
                  </a:cubicBezTo>
                  <a:close/>
                  <a:moveTo>
                    <a:pt x="176" y="162"/>
                  </a:moveTo>
                  <a:cubicBezTo>
                    <a:pt x="176" y="162"/>
                    <a:pt x="176" y="162"/>
                    <a:pt x="176" y="162"/>
                  </a:cubicBezTo>
                  <a:cubicBezTo>
                    <a:pt x="177" y="167"/>
                    <a:pt x="184" y="158"/>
                    <a:pt x="186" y="163"/>
                  </a:cubicBezTo>
                  <a:cubicBezTo>
                    <a:pt x="175" y="171"/>
                    <a:pt x="151" y="166"/>
                    <a:pt x="140" y="175"/>
                  </a:cubicBezTo>
                  <a:cubicBezTo>
                    <a:pt x="153" y="174"/>
                    <a:pt x="186" y="178"/>
                    <a:pt x="190" y="160"/>
                  </a:cubicBezTo>
                  <a:cubicBezTo>
                    <a:pt x="196" y="157"/>
                    <a:pt x="208" y="158"/>
                    <a:pt x="208" y="149"/>
                  </a:cubicBezTo>
                  <a:cubicBezTo>
                    <a:pt x="196" y="152"/>
                    <a:pt x="182" y="153"/>
                    <a:pt x="176" y="162"/>
                  </a:cubicBezTo>
                  <a:close/>
                  <a:moveTo>
                    <a:pt x="20" y="165"/>
                  </a:moveTo>
                  <a:cubicBezTo>
                    <a:pt x="20" y="165"/>
                    <a:pt x="20" y="165"/>
                    <a:pt x="20" y="165"/>
                  </a:cubicBezTo>
                  <a:cubicBezTo>
                    <a:pt x="27" y="162"/>
                    <a:pt x="45" y="157"/>
                    <a:pt x="39" y="151"/>
                  </a:cubicBezTo>
                  <a:cubicBezTo>
                    <a:pt x="33" y="156"/>
                    <a:pt x="25" y="158"/>
                    <a:pt x="20" y="165"/>
                  </a:cubicBezTo>
                  <a:close/>
                  <a:moveTo>
                    <a:pt x="109" y="156"/>
                  </a:moveTo>
                  <a:cubicBezTo>
                    <a:pt x="109" y="156"/>
                    <a:pt x="109" y="156"/>
                    <a:pt x="109" y="156"/>
                  </a:cubicBezTo>
                  <a:cubicBezTo>
                    <a:pt x="117" y="157"/>
                    <a:pt x="135" y="157"/>
                    <a:pt x="140" y="151"/>
                  </a:cubicBezTo>
                  <a:cubicBezTo>
                    <a:pt x="128" y="151"/>
                    <a:pt x="116" y="151"/>
                    <a:pt x="109" y="156"/>
                  </a:cubicBezTo>
                  <a:close/>
                  <a:moveTo>
                    <a:pt x="135" y="189"/>
                  </a:moveTo>
                  <a:cubicBezTo>
                    <a:pt x="135" y="189"/>
                    <a:pt x="135" y="189"/>
                    <a:pt x="135" y="189"/>
                  </a:cubicBezTo>
                  <a:cubicBezTo>
                    <a:pt x="108" y="175"/>
                    <a:pt x="79" y="163"/>
                    <a:pt x="49" y="155"/>
                  </a:cubicBezTo>
                  <a:cubicBezTo>
                    <a:pt x="47" y="155"/>
                    <a:pt x="46" y="155"/>
                    <a:pt x="44" y="155"/>
                  </a:cubicBezTo>
                  <a:cubicBezTo>
                    <a:pt x="37" y="168"/>
                    <a:pt x="31" y="183"/>
                    <a:pt x="32" y="204"/>
                  </a:cubicBezTo>
                  <a:cubicBezTo>
                    <a:pt x="49" y="215"/>
                    <a:pt x="71" y="220"/>
                    <a:pt x="94" y="225"/>
                  </a:cubicBezTo>
                  <a:cubicBezTo>
                    <a:pt x="94" y="217"/>
                    <a:pt x="100" y="215"/>
                    <a:pt x="99" y="206"/>
                  </a:cubicBezTo>
                  <a:cubicBezTo>
                    <a:pt x="83" y="201"/>
                    <a:pt x="46" y="206"/>
                    <a:pt x="57" y="187"/>
                  </a:cubicBezTo>
                  <a:cubicBezTo>
                    <a:pt x="60" y="187"/>
                    <a:pt x="65" y="189"/>
                    <a:pt x="65" y="186"/>
                  </a:cubicBezTo>
                  <a:cubicBezTo>
                    <a:pt x="61" y="186"/>
                    <a:pt x="58" y="182"/>
                    <a:pt x="61" y="179"/>
                  </a:cubicBezTo>
                  <a:cubicBezTo>
                    <a:pt x="73" y="181"/>
                    <a:pt x="86" y="184"/>
                    <a:pt x="97" y="187"/>
                  </a:cubicBezTo>
                  <a:cubicBezTo>
                    <a:pt x="107" y="191"/>
                    <a:pt x="119" y="195"/>
                    <a:pt x="125" y="203"/>
                  </a:cubicBezTo>
                  <a:cubicBezTo>
                    <a:pt x="121" y="213"/>
                    <a:pt x="113" y="218"/>
                    <a:pt x="111" y="230"/>
                  </a:cubicBezTo>
                  <a:cubicBezTo>
                    <a:pt x="119" y="232"/>
                    <a:pt x="127" y="234"/>
                    <a:pt x="136" y="235"/>
                  </a:cubicBezTo>
                  <a:cubicBezTo>
                    <a:pt x="138" y="219"/>
                    <a:pt x="146" y="209"/>
                    <a:pt x="159" y="204"/>
                  </a:cubicBezTo>
                  <a:cubicBezTo>
                    <a:pt x="153" y="196"/>
                    <a:pt x="143" y="193"/>
                    <a:pt x="135" y="189"/>
                  </a:cubicBezTo>
                  <a:close/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4" y="159"/>
                    <a:pt x="94" y="157"/>
                    <a:pt x="94" y="155"/>
                  </a:cubicBezTo>
                  <a:cubicBezTo>
                    <a:pt x="90" y="155"/>
                    <a:pt x="87" y="155"/>
                    <a:pt x="84" y="155"/>
                  </a:cubicBezTo>
                  <a:cubicBezTo>
                    <a:pt x="83" y="160"/>
                    <a:pt x="93" y="162"/>
                    <a:pt x="95" y="159"/>
                  </a:cubicBezTo>
                  <a:close/>
                  <a:moveTo>
                    <a:pt x="115" y="162"/>
                  </a:moveTo>
                  <a:cubicBezTo>
                    <a:pt x="115" y="162"/>
                    <a:pt x="115" y="162"/>
                    <a:pt x="115" y="162"/>
                  </a:cubicBezTo>
                  <a:cubicBezTo>
                    <a:pt x="123" y="163"/>
                    <a:pt x="153" y="162"/>
                    <a:pt x="150" y="155"/>
                  </a:cubicBezTo>
                  <a:cubicBezTo>
                    <a:pt x="143" y="158"/>
                    <a:pt x="121" y="154"/>
                    <a:pt x="115" y="162"/>
                  </a:cubicBezTo>
                  <a:close/>
                  <a:moveTo>
                    <a:pt x="15" y="162"/>
                  </a:moveTo>
                  <a:cubicBezTo>
                    <a:pt x="15" y="162"/>
                    <a:pt x="15" y="162"/>
                    <a:pt x="15" y="162"/>
                  </a:cubicBezTo>
                  <a:cubicBezTo>
                    <a:pt x="17" y="162"/>
                    <a:pt x="18" y="161"/>
                    <a:pt x="19" y="159"/>
                  </a:cubicBezTo>
                  <a:cubicBezTo>
                    <a:pt x="16" y="159"/>
                    <a:pt x="15" y="160"/>
                    <a:pt x="15" y="162"/>
                  </a:cubicBezTo>
                  <a:close/>
                  <a:moveTo>
                    <a:pt x="29" y="166"/>
                  </a:moveTo>
                  <a:cubicBezTo>
                    <a:pt x="29" y="166"/>
                    <a:pt x="29" y="166"/>
                    <a:pt x="29" y="166"/>
                  </a:cubicBezTo>
                  <a:cubicBezTo>
                    <a:pt x="31" y="166"/>
                    <a:pt x="32" y="165"/>
                    <a:pt x="33" y="163"/>
                  </a:cubicBezTo>
                  <a:cubicBezTo>
                    <a:pt x="31" y="163"/>
                    <a:pt x="29" y="164"/>
                    <a:pt x="29" y="166"/>
                  </a:cubicBezTo>
                  <a:close/>
                  <a:moveTo>
                    <a:pt x="17" y="173"/>
                  </a:moveTo>
                  <a:cubicBezTo>
                    <a:pt x="17" y="173"/>
                    <a:pt x="17" y="173"/>
                    <a:pt x="17" y="173"/>
                  </a:cubicBezTo>
                  <a:cubicBezTo>
                    <a:pt x="22" y="172"/>
                    <a:pt x="25" y="169"/>
                    <a:pt x="27" y="166"/>
                  </a:cubicBezTo>
                  <a:cubicBezTo>
                    <a:pt x="22" y="167"/>
                    <a:pt x="18" y="168"/>
                    <a:pt x="17" y="173"/>
                  </a:cubicBezTo>
                  <a:close/>
                  <a:moveTo>
                    <a:pt x="2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26" y="177"/>
                    <a:pt x="30" y="175"/>
                    <a:pt x="30" y="170"/>
                  </a:cubicBezTo>
                  <a:cubicBezTo>
                    <a:pt x="25" y="170"/>
                    <a:pt x="22" y="173"/>
                    <a:pt x="20" y="176"/>
                  </a:cubicBezTo>
                  <a:close/>
                  <a:moveTo>
                    <a:pt x="187" y="176"/>
                  </a:moveTo>
                  <a:cubicBezTo>
                    <a:pt x="187" y="176"/>
                    <a:pt x="187" y="176"/>
                    <a:pt x="187" y="176"/>
                  </a:cubicBezTo>
                  <a:cubicBezTo>
                    <a:pt x="191" y="179"/>
                    <a:pt x="198" y="176"/>
                    <a:pt x="198" y="170"/>
                  </a:cubicBezTo>
                  <a:cubicBezTo>
                    <a:pt x="192" y="170"/>
                    <a:pt x="189" y="172"/>
                    <a:pt x="187" y="176"/>
                  </a:cubicBezTo>
                  <a:close/>
                  <a:moveTo>
                    <a:pt x="10" y="183"/>
                  </a:moveTo>
                  <a:cubicBezTo>
                    <a:pt x="10" y="183"/>
                    <a:pt x="10" y="183"/>
                    <a:pt x="10" y="183"/>
                  </a:cubicBezTo>
                  <a:cubicBezTo>
                    <a:pt x="17" y="183"/>
                    <a:pt x="15" y="181"/>
                    <a:pt x="15" y="176"/>
                  </a:cubicBezTo>
                  <a:cubicBezTo>
                    <a:pt x="13" y="176"/>
                    <a:pt x="12" y="176"/>
                    <a:pt x="10" y="176"/>
                  </a:cubicBezTo>
                  <a:cubicBezTo>
                    <a:pt x="10" y="178"/>
                    <a:pt x="10" y="181"/>
                    <a:pt x="10" y="183"/>
                  </a:cubicBezTo>
                  <a:close/>
                  <a:moveTo>
                    <a:pt x="196" y="184"/>
                  </a:moveTo>
                  <a:cubicBezTo>
                    <a:pt x="196" y="184"/>
                    <a:pt x="196" y="184"/>
                    <a:pt x="196" y="184"/>
                  </a:cubicBezTo>
                  <a:cubicBezTo>
                    <a:pt x="199" y="184"/>
                    <a:pt x="204" y="178"/>
                    <a:pt x="201" y="176"/>
                  </a:cubicBezTo>
                  <a:cubicBezTo>
                    <a:pt x="200" y="180"/>
                    <a:pt x="195" y="180"/>
                    <a:pt x="196" y="184"/>
                  </a:cubicBezTo>
                  <a:close/>
                  <a:moveTo>
                    <a:pt x="23" y="183"/>
                  </a:moveTo>
                  <a:cubicBezTo>
                    <a:pt x="23" y="183"/>
                    <a:pt x="23" y="183"/>
                    <a:pt x="23" y="183"/>
                  </a:cubicBezTo>
                  <a:cubicBezTo>
                    <a:pt x="24" y="183"/>
                    <a:pt x="25" y="183"/>
                    <a:pt x="26" y="183"/>
                  </a:cubicBezTo>
                  <a:cubicBezTo>
                    <a:pt x="26" y="181"/>
                    <a:pt x="28" y="181"/>
                    <a:pt x="27" y="179"/>
                  </a:cubicBezTo>
                  <a:cubicBezTo>
                    <a:pt x="26" y="179"/>
                    <a:pt x="25" y="179"/>
                    <a:pt x="25" y="179"/>
                  </a:cubicBezTo>
                  <a:cubicBezTo>
                    <a:pt x="24" y="181"/>
                    <a:pt x="23" y="181"/>
                    <a:pt x="23" y="183"/>
                  </a:cubicBezTo>
                  <a:close/>
                  <a:moveTo>
                    <a:pt x="160" y="180"/>
                  </a:moveTo>
                  <a:cubicBezTo>
                    <a:pt x="160" y="180"/>
                    <a:pt x="160" y="180"/>
                    <a:pt x="160" y="180"/>
                  </a:cubicBezTo>
                  <a:cubicBezTo>
                    <a:pt x="159" y="179"/>
                    <a:pt x="156" y="181"/>
                    <a:pt x="156" y="182"/>
                  </a:cubicBezTo>
                  <a:cubicBezTo>
                    <a:pt x="154" y="187"/>
                    <a:pt x="163" y="183"/>
                    <a:pt x="160" y="180"/>
                  </a:cubicBezTo>
                  <a:close/>
                  <a:moveTo>
                    <a:pt x="149" y="189"/>
                  </a:moveTo>
                  <a:cubicBezTo>
                    <a:pt x="149" y="189"/>
                    <a:pt x="149" y="189"/>
                    <a:pt x="149" y="189"/>
                  </a:cubicBezTo>
                  <a:cubicBezTo>
                    <a:pt x="146" y="188"/>
                    <a:pt x="142" y="182"/>
                    <a:pt x="139" y="186"/>
                  </a:cubicBezTo>
                  <a:cubicBezTo>
                    <a:pt x="141" y="187"/>
                    <a:pt x="147" y="192"/>
                    <a:pt x="149" y="189"/>
                  </a:cubicBezTo>
                  <a:close/>
                  <a:moveTo>
                    <a:pt x="67" y="189"/>
                  </a:moveTo>
                  <a:cubicBezTo>
                    <a:pt x="67" y="189"/>
                    <a:pt x="67" y="189"/>
                    <a:pt x="67" y="189"/>
                  </a:cubicBezTo>
                  <a:cubicBezTo>
                    <a:pt x="72" y="188"/>
                    <a:pt x="81" y="193"/>
                    <a:pt x="85" y="189"/>
                  </a:cubicBezTo>
                  <a:cubicBezTo>
                    <a:pt x="79" y="189"/>
                    <a:pt x="70" y="182"/>
                    <a:pt x="67" y="189"/>
                  </a:cubicBezTo>
                  <a:close/>
                  <a:moveTo>
                    <a:pt x="176" y="197"/>
                  </a:moveTo>
                  <a:cubicBezTo>
                    <a:pt x="176" y="197"/>
                    <a:pt x="176" y="197"/>
                    <a:pt x="176" y="197"/>
                  </a:cubicBezTo>
                  <a:cubicBezTo>
                    <a:pt x="176" y="194"/>
                    <a:pt x="181" y="196"/>
                    <a:pt x="180" y="192"/>
                  </a:cubicBezTo>
                  <a:cubicBezTo>
                    <a:pt x="179" y="188"/>
                    <a:pt x="175" y="188"/>
                    <a:pt x="172" y="186"/>
                  </a:cubicBezTo>
                  <a:cubicBezTo>
                    <a:pt x="174" y="191"/>
                    <a:pt x="171" y="194"/>
                    <a:pt x="176" y="197"/>
                  </a:cubicBezTo>
                  <a:close/>
                  <a:moveTo>
                    <a:pt x="12" y="190"/>
                  </a:moveTo>
                  <a:cubicBezTo>
                    <a:pt x="12" y="190"/>
                    <a:pt x="12" y="190"/>
                    <a:pt x="12" y="190"/>
                  </a:cubicBezTo>
                  <a:cubicBezTo>
                    <a:pt x="13" y="190"/>
                    <a:pt x="15" y="190"/>
                    <a:pt x="16" y="190"/>
                  </a:cubicBezTo>
                  <a:cubicBezTo>
                    <a:pt x="16" y="189"/>
                    <a:pt x="16" y="188"/>
                    <a:pt x="16" y="187"/>
                  </a:cubicBezTo>
                  <a:cubicBezTo>
                    <a:pt x="15" y="187"/>
                    <a:pt x="13" y="187"/>
                    <a:pt x="12" y="187"/>
                  </a:cubicBezTo>
                  <a:cubicBezTo>
                    <a:pt x="12" y="188"/>
                    <a:pt x="12" y="189"/>
                    <a:pt x="12" y="190"/>
                  </a:cubicBezTo>
                  <a:close/>
                  <a:moveTo>
                    <a:pt x="15" y="194"/>
                  </a:moveTo>
                  <a:cubicBezTo>
                    <a:pt x="15" y="194"/>
                    <a:pt x="15" y="194"/>
                    <a:pt x="15" y="194"/>
                  </a:cubicBezTo>
                  <a:cubicBezTo>
                    <a:pt x="15" y="200"/>
                    <a:pt x="16" y="206"/>
                    <a:pt x="22" y="207"/>
                  </a:cubicBezTo>
                  <a:cubicBezTo>
                    <a:pt x="24" y="205"/>
                    <a:pt x="21" y="200"/>
                    <a:pt x="20" y="197"/>
                  </a:cubicBezTo>
                  <a:cubicBezTo>
                    <a:pt x="22" y="196"/>
                    <a:pt x="25" y="197"/>
                    <a:pt x="25" y="193"/>
                  </a:cubicBezTo>
                  <a:cubicBezTo>
                    <a:pt x="20" y="192"/>
                    <a:pt x="19" y="195"/>
                    <a:pt x="15" y="194"/>
                  </a:cubicBezTo>
                  <a:close/>
                  <a:moveTo>
                    <a:pt x="105" y="197"/>
                  </a:moveTo>
                  <a:cubicBezTo>
                    <a:pt x="105" y="197"/>
                    <a:pt x="105" y="197"/>
                    <a:pt x="105" y="197"/>
                  </a:cubicBezTo>
                  <a:cubicBezTo>
                    <a:pt x="93" y="196"/>
                    <a:pt x="74" y="193"/>
                    <a:pt x="64" y="194"/>
                  </a:cubicBezTo>
                  <a:cubicBezTo>
                    <a:pt x="74" y="196"/>
                    <a:pt x="101" y="209"/>
                    <a:pt x="105" y="197"/>
                  </a:cubicBezTo>
                  <a:close/>
                  <a:moveTo>
                    <a:pt x="169" y="201"/>
                  </a:moveTo>
                  <a:cubicBezTo>
                    <a:pt x="169" y="201"/>
                    <a:pt x="169" y="201"/>
                    <a:pt x="169" y="201"/>
                  </a:cubicBezTo>
                  <a:cubicBezTo>
                    <a:pt x="172" y="198"/>
                    <a:pt x="164" y="198"/>
                    <a:pt x="164" y="200"/>
                  </a:cubicBezTo>
                  <a:cubicBezTo>
                    <a:pt x="164" y="200"/>
                    <a:pt x="169" y="201"/>
                    <a:pt x="169" y="201"/>
                  </a:cubicBezTo>
                  <a:close/>
                  <a:moveTo>
                    <a:pt x="129" y="241"/>
                  </a:moveTo>
                  <a:cubicBezTo>
                    <a:pt x="129" y="241"/>
                    <a:pt x="129" y="241"/>
                    <a:pt x="129" y="241"/>
                  </a:cubicBezTo>
                  <a:cubicBezTo>
                    <a:pt x="124" y="238"/>
                    <a:pt x="118" y="236"/>
                    <a:pt x="111" y="235"/>
                  </a:cubicBezTo>
                  <a:cubicBezTo>
                    <a:pt x="111" y="242"/>
                    <a:pt x="125" y="243"/>
                    <a:pt x="129" y="241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id="{F35E0ECC-E0E8-4641-BCC3-F9FBABDB47ED}"/>
              </a:ext>
            </a:extLst>
          </p:cNvPr>
          <p:cNvSpPr/>
          <p:nvPr/>
        </p:nvSpPr>
        <p:spPr>
          <a:xfrm>
            <a:off x="3365364" y="5500427"/>
            <a:ext cx="1614009" cy="27796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100" b="1" dirty="0" err="1">
                <a:solidFill>
                  <a:srgbClr val="3C3C3B"/>
                </a:solidFill>
                <a:cs typeface="+mn-ea"/>
                <a:sym typeface="+mn-lt"/>
              </a:rPr>
              <a:t>Daemonset</a:t>
            </a:r>
            <a:endParaRPr lang="zh-CN" altLang="en-US" sz="1100" b="1" dirty="0">
              <a:solidFill>
                <a:srgbClr val="3C3C3B"/>
              </a:solidFill>
              <a:cs typeface="+mn-ea"/>
              <a:sym typeface="+mn-lt"/>
            </a:endParaRP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608369C3-92D8-CC46-911F-AFFA83AE2D54}"/>
              </a:ext>
            </a:extLst>
          </p:cNvPr>
          <p:cNvGrpSpPr/>
          <p:nvPr/>
        </p:nvGrpSpPr>
        <p:grpSpPr>
          <a:xfrm>
            <a:off x="5468914" y="4494401"/>
            <a:ext cx="915536" cy="800549"/>
            <a:chOff x="4395629" y="3238500"/>
            <a:chExt cx="1101684" cy="1092200"/>
          </a:xfrm>
        </p:grpSpPr>
        <p:sp>
          <p:nvSpPr>
            <p:cNvPr id="97" name="任意多边形 2">
              <a:extLst>
                <a:ext uri="{FF2B5EF4-FFF2-40B4-BE49-F238E27FC236}">
                  <a16:creationId xmlns:a16="http://schemas.microsoft.com/office/drawing/2014/main" id="{617BF160-7EFD-6449-A893-A0CDDF32BBF3}"/>
                </a:ext>
              </a:extLst>
            </p:cNvPr>
            <p:cNvSpPr/>
            <p:nvPr/>
          </p:nvSpPr>
          <p:spPr>
            <a:xfrm>
              <a:off x="4395629" y="3238500"/>
              <a:ext cx="1101684" cy="1092200"/>
            </a:xfrm>
            <a:custGeom>
              <a:avLst/>
              <a:gdLst>
                <a:gd name="connsiteX0" fmla="*/ 112645 w 988840"/>
                <a:gd name="connsiteY0" fmla="*/ 154380 h 980327"/>
                <a:gd name="connsiteX1" fmla="*/ 348865 w 988840"/>
                <a:gd name="connsiteY1" fmla="*/ 9600 h 980327"/>
                <a:gd name="connsiteX2" fmla="*/ 668905 w 988840"/>
                <a:gd name="connsiteY2" fmla="*/ 32460 h 980327"/>
                <a:gd name="connsiteX3" fmla="*/ 874645 w 988840"/>
                <a:gd name="connsiteY3" fmla="*/ 184860 h 980327"/>
                <a:gd name="connsiteX4" fmla="*/ 958465 w 988840"/>
                <a:gd name="connsiteY4" fmla="*/ 382980 h 980327"/>
                <a:gd name="connsiteX5" fmla="*/ 981325 w 988840"/>
                <a:gd name="connsiteY5" fmla="*/ 626820 h 980327"/>
                <a:gd name="connsiteX6" fmla="*/ 836545 w 988840"/>
                <a:gd name="connsiteY6" fmla="*/ 878280 h 980327"/>
                <a:gd name="connsiteX7" fmla="*/ 516505 w 988840"/>
                <a:gd name="connsiteY7" fmla="*/ 977340 h 980327"/>
                <a:gd name="connsiteX8" fmla="*/ 242185 w 988840"/>
                <a:gd name="connsiteY8" fmla="*/ 939240 h 980327"/>
                <a:gd name="connsiteX9" fmla="*/ 82165 w 988840"/>
                <a:gd name="connsiteY9" fmla="*/ 786840 h 980327"/>
                <a:gd name="connsiteX10" fmla="*/ 13585 w 988840"/>
                <a:gd name="connsiteY10" fmla="*/ 558240 h 980327"/>
                <a:gd name="connsiteX11" fmla="*/ 5965 w 988840"/>
                <a:gd name="connsiteY11" fmla="*/ 306780 h 980327"/>
                <a:gd name="connsiteX12" fmla="*/ 112645 w 988840"/>
                <a:gd name="connsiteY12" fmla="*/ 154380 h 98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88840" h="980327">
                  <a:moveTo>
                    <a:pt x="112645" y="154380"/>
                  </a:moveTo>
                  <a:cubicBezTo>
                    <a:pt x="169795" y="104850"/>
                    <a:pt x="256155" y="29920"/>
                    <a:pt x="348865" y="9600"/>
                  </a:cubicBezTo>
                  <a:cubicBezTo>
                    <a:pt x="441575" y="-10720"/>
                    <a:pt x="581275" y="3250"/>
                    <a:pt x="668905" y="32460"/>
                  </a:cubicBezTo>
                  <a:cubicBezTo>
                    <a:pt x="756535" y="61670"/>
                    <a:pt x="826385" y="126440"/>
                    <a:pt x="874645" y="184860"/>
                  </a:cubicBezTo>
                  <a:cubicBezTo>
                    <a:pt x="922905" y="243280"/>
                    <a:pt x="940685" y="309320"/>
                    <a:pt x="958465" y="382980"/>
                  </a:cubicBezTo>
                  <a:cubicBezTo>
                    <a:pt x="976245" y="456640"/>
                    <a:pt x="1001645" y="544270"/>
                    <a:pt x="981325" y="626820"/>
                  </a:cubicBezTo>
                  <a:cubicBezTo>
                    <a:pt x="961005" y="709370"/>
                    <a:pt x="914015" y="819860"/>
                    <a:pt x="836545" y="878280"/>
                  </a:cubicBezTo>
                  <a:cubicBezTo>
                    <a:pt x="759075" y="936700"/>
                    <a:pt x="615565" y="967180"/>
                    <a:pt x="516505" y="977340"/>
                  </a:cubicBezTo>
                  <a:cubicBezTo>
                    <a:pt x="417445" y="987500"/>
                    <a:pt x="314575" y="970990"/>
                    <a:pt x="242185" y="939240"/>
                  </a:cubicBezTo>
                  <a:cubicBezTo>
                    <a:pt x="169795" y="907490"/>
                    <a:pt x="120265" y="850340"/>
                    <a:pt x="82165" y="786840"/>
                  </a:cubicBezTo>
                  <a:cubicBezTo>
                    <a:pt x="44065" y="723340"/>
                    <a:pt x="26285" y="638250"/>
                    <a:pt x="13585" y="558240"/>
                  </a:cubicBezTo>
                  <a:cubicBezTo>
                    <a:pt x="885" y="478230"/>
                    <a:pt x="-5465" y="374090"/>
                    <a:pt x="5965" y="306780"/>
                  </a:cubicBezTo>
                  <a:cubicBezTo>
                    <a:pt x="17395" y="239470"/>
                    <a:pt x="55495" y="203910"/>
                    <a:pt x="112645" y="154380"/>
                  </a:cubicBez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65DA8EAF-7C46-BB45-9FA6-095D2EAF05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9453" y="3572374"/>
              <a:ext cx="554036" cy="460953"/>
            </a:xfrm>
            <a:custGeom>
              <a:avLst/>
              <a:gdLst>
                <a:gd name="T0" fmla="*/ 109 w 323"/>
                <a:gd name="T1" fmla="*/ 244 h 268"/>
                <a:gd name="T2" fmla="*/ 26 w 323"/>
                <a:gd name="T3" fmla="*/ 136 h 268"/>
                <a:gd name="T4" fmla="*/ 297 w 323"/>
                <a:gd name="T5" fmla="*/ 49 h 268"/>
                <a:gd name="T6" fmla="*/ 177 w 323"/>
                <a:gd name="T7" fmla="*/ 56 h 268"/>
                <a:gd name="T8" fmla="*/ 156 w 323"/>
                <a:gd name="T9" fmla="*/ 12 h 268"/>
                <a:gd name="T10" fmla="*/ 211 w 323"/>
                <a:gd name="T11" fmla="*/ 29 h 268"/>
                <a:gd name="T12" fmla="*/ 156 w 323"/>
                <a:gd name="T13" fmla="*/ 39 h 268"/>
                <a:gd name="T14" fmla="*/ 227 w 323"/>
                <a:gd name="T15" fmla="*/ 39 h 268"/>
                <a:gd name="T16" fmla="*/ 119 w 323"/>
                <a:gd name="T17" fmla="*/ 46 h 268"/>
                <a:gd name="T18" fmla="*/ 186 w 323"/>
                <a:gd name="T19" fmla="*/ 45 h 268"/>
                <a:gd name="T20" fmla="*/ 210 w 323"/>
                <a:gd name="T21" fmla="*/ 54 h 268"/>
                <a:gd name="T22" fmla="*/ 115 w 323"/>
                <a:gd name="T23" fmla="*/ 60 h 268"/>
                <a:gd name="T24" fmla="*/ 279 w 323"/>
                <a:gd name="T25" fmla="*/ 50 h 268"/>
                <a:gd name="T26" fmla="*/ 172 w 323"/>
                <a:gd name="T27" fmla="*/ 59 h 268"/>
                <a:gd name="T28" fmla="*/ 203 w 323"/>
                <a:gd name="T29" fmla="*/ 95 h 268"/>
                <a:gd name="T30" fmla="*/ 261 w 323"/>
                <a:gd name="T31" fmla="*/ 70 h 268"/>
                <a:gd name="T32" fmla="*/ 214 w 323"/>
                <a:gd name="T33" fmla="*/ 95 h 268"/>
                <a:gd name="T34" fmla="*/ 237 w 323"/>
                <a:gd name="T35" fmla="*/ 97 h 268"/>
                <a:gd name="T36" fmla="*/ 155 w 323"/>
                <a:gd name="T37" fmla="*/ 122 h 268"/>
                <a:gd name="T38" fmla="*/ 221 w 323"/>
                <a:gd name="T39" fmla="*/ 111 h 268"/>
                <a:gd name="T40" fmla="*/ 91 w 323"/>
                <a:gd name="T41" fmla="*/ 77 h 268"/>
                <a:gd name="T42" fmla="*/ 205 w 323"/>
                <a:gd name="T43" fmla="*/ 67 h 268"/>
                <a:gd name="T44" fmla="*/ 112 w 323"/>
                <a:gd name="T45" fmla="*/ 112 h 268"/>
                <a:gd name="T46" fmla="*/ 174 w 323"/>
                <a:gd name="T47" fmla="*/ 87 h 268"/>
                <a:gd name="T48" fmla="*/ 121 w 323"/>
                <a:gd name="T49" fmla="*/ 69 h 268"/>
                <a:gd name="T50" fmla="*/ 287 w 323"/>
                <a:gd name="T51" fmla="*/ 69 h 268"/>
                <a:gd name="T52" fmla="*/ 122 w 323"/>
                <a:gd name="T53" fmla="*/ 80 h 268"/>
                <a:gd name="T54" fmla="*/ 102 w 323"/>
                <a:gd name="T55" fmla="*/ 73 h 268"/>
                <a:gd name="T56" fmla="*/ 128 w 323"/>
                <a:gd name="T57" fmla="*/ 91 h 268"/>
                <a:gd name="T58" fmla="*/ 238 w 323"/>
                <a:gd name="T59" fmla="*/ 162 h 268"/>
                <a:gd name="T60" fmla="*/ 302 w 323"/>
                <a:gd name="T61" fmla="*/ 95 h 268"/>
                <a:gd name="T62" fmla="*/ 255 w 323"/>
                <a:gd name="T63" fmla="*/ 97 h 268"/>
                <a:gd name="T64" fmla="*/ 80 w 323"/>
                <a:gd name="T65" fmla="*/ 102 h 268"/>
                <a:gd name="T66" fmla="*/ 65 w 323"/>
                <a:gd name="T67" fmla="*/ 114 h 268"/>
                <a:gd name="T68" fmla="*/ 111 w 323"/>
                <a:gd name="T69" fmla="*/ 129 h 268"/>
                <a:gd name="T70" fmla="*/ 183 w 323"/>
                <a:gd name="T71" fmla="*/ 131 h 268"/>
                <a:gd name="T72" fmla="*/ 128 w 323"/>
                <a:gd name="T73" fmla="*/ 165 h 268"/>
                <a:gd name="T74" fmla="*/ 207 w 323"/>
                <a:gd name="T75" fmla="*/ 127 h 268"/>
                <a:gd name="T76" fmla="*/ 149 w 323"/>
                <a:gd name="T77" fmla="*/ 142 h 268"/>
                <a:gd name="T78" fmla="*/ 119 w 323"/>
                <a:gd name="T79" fmla="*/ 143 h 268"/>
                <a:gd name="T80" fmla="*/ 70 w 323"/>
                <a:gd name="T81" fmla="*/ 145 h 268"/>
                <a:gd name="T82" fmla="*/ 111 w 323"/>
                <a:gd name="T83" fmla="*/ 142 h 268"/>
                <a:gd name="T84" fmla="*/ 211 w 323"/>
                <a:gd name="T85" fmla="*/ 155 h 268"/>
                <a:gd name="T86" fmla="*/ 20 w 323"/>
                <a:gd name="T87" fmla="*/ 165 h 268"/>
                <a:gd name="T88" fmla="*/ 135 w 323"/>
                <a:gd name="T89" fmla="*/ 189 h 268"/>
                <a:gd name="T90" fmla="*/ 65 w 323"/>
                <a:gd name="T91" fmla="*/ 186 h 268"/>
                <a:gd name="T92" fmla="*/ 95 w 323"/>
                <a:gd name="T93" fmla="*/ 159 h 268"/>
                <a:gd name="T94" fmla="*/ 115 w 323"/>
                <a:gd name="T95" fmla="*/ 162 h 268"/>
                <a:gd name="T96" fmla="*/ 29 w 323"/>
                <a:gd name="T97" fmla="*/ 166 h 268"/>
                <a:gd name="T98" fmla="*/ 20 w 323"/>
                <a:gd name="T99" fmla="*/ 176 h 268"/>
                <a:gd name="T100" fmla="*/ 10 w 323"/>
                <a:gd name="T101" fmla="*/ 176 h 268"/>
                <a:gd name="T102" fmla="*/ 26 w 323"/>
                <a:gd name="T103" fmla="*/ 183 h 268"/>
                <a:gd name="T104" fmla="*/ 149 w 323"/>
                <a:gd name="T105" fmla="*/ 189 h 268"/>
                <a:gd name="T106" fmla="*/ 176 w 323"/>
                <a:gd name="T107" fmla="*/ 197 h 268"/>
                <a:gd name="T108" fmla="*/ 16 w 323"/>
                <a:gd name="T109" fmla="*/ 187 h 268"/>
                <a:gd name="T110" fmla="*/ 15 w 323"/>
                <a:gd name="T111" fmla="*/ 194 h 268"/>
                <a:gd name="T112" fmla="*/ 169 w 323"/>
                <a:gd name="T113" fmla="*/ 20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3" h="268">
                  <a:moveTo>
                    <a:pt x="317" y="50"/>
                  </a:moveTo>
                  <a:cubicBezTo>
                    <a:pt x="315" y="60"/>
                    <a:pt x="302" y="71"/>
                    <a:pt x="310" y="87"/>
                  </a:cubicBezTo>
                  <a:cubicBezTo>
                    <a:pt x="315" y="87"/>
                    <a:pt x="312" y="81"/>
                    <a:pt x="319" y="83"/>
                  </a:cubicBezTo>
                  <a:cubicBezTo>
                    <a:pt x="318" y="86"/>
                    <a:pt x="319" y="88"/>
                    <a:pt x="323" y="87"/>
                  </a:cubicBezTo>
                  <a:cubicBezTo>
                    <a:pt x="319" y="96"/>
                    <a:pt x="311" y="104"/>
                    <a:pt x="304" y="111"/>
                  </a:cubicBezTo>
                  <a:cubicBezTo>
                    <a:pt x="286" y="132"/>
                    <a:pt x="266" y="154"/>
                    <a:pt x="248" y="177"/>
                  </a:cubicBezTo>
                  <a:cubicBezTo>
                    <a:pt x="224" y="208"/>
                    <a:pt x="201" y="239"/>
                    <a:pt x="170" y="264"/>
                  </a:cubicBezTo>
                  <a:cubicBezTo>
                    <a:pt x="155" y="252"/>
                    <a:pt x="131" y="249"/>
                    <a:pt x="109" y="244"/>
                  </a:cubicBezTo>
                  <a:cubicBezTo>
                    <a:pt x="105" y="250"/>
                    <a:pt x="111" y="261"/>
                    <a:pt x="108" y="266"/>
                  </a:cubicBezTo>
                  <a:cubicBezTo>
                    <a:pt x="100" y="268"/>
                    <a:pt x="102" y="259"/>
                    <a:pt x="98" y="257"/>
                  </a:cubicBezTo>
                  <a:cubicBezTo>
                    <a:pt x="91" y="257"/>
                    <a:pt x="94" y="268"/>
                    <a:pt x="85" y="266"/>
                  </a:cubicBezTo>
                  <a:cubicBezTo>
                    <a:pt x="84" y="259"/>
                    <a:pt x="88" y="250"/>
                    <a:pt x="88" y="241"/>
                  </a:cubicBezTo>
                  <a:cubicBezTo>
                    <a:pt x="85" y="236"/>
                    <a:pt x="79" y="236"/>
                    <a:pt x="74" y="234"/>
                  </a:cubicBezTo>
                  <a:cubicBezTo>
                    <a:pt x="53" y="226"/>
                    <a:pt x="26" y="220"/>
                    <a:pt x="9" y="207"/>
                  </a:cubicBezTo>
                  <a:cubicBezTo>
                    <a:pt x="6" y="193"/>
                    <a:pt x="0" y="180"/>
                    <a:pt x="5" y="165"/>
                  </a:cubicBezTo>
                  <a:cubicBezTo>
                    <a:pt x="7" y="157"/>
                    <a:pt x="18" y="147"/>
                    <a:pt x="26" y="136"/>
                  </a:cubicBezTo>
                  <a:cubicBezTo>
                    <a:pt x="41" y="118"/>
                    <a:pt x="57" y="103"/>
                    <a:pt x="74" y="86"/>
                  </a:cubicBezTo>
                  <a:cubicBezTo>
                    <a:pt x="83" y="76"/>
                    <a:pt x="89" y="66"/>
                    <a:pt x="97" y="59"/>
                  </a:cubicBezTo>
                  <a:cubicBezTo>
                    <a:pt x="100" y="55"/>
                    <a:pt x="106" y="53"/>
                    <a:pt x="109" y="49"/>
                  </a:cubicBezTo>
                  <a:cubicBezTo>
                    <a:pt x="111" y="46"/>
                    <a:pt x="112" y="43"/>
                    <a:pt x="114" y="40"/>
                  </a:cubicBezTo>
                  <a:cubicBezTo>
                    <a:pt x="127" y="25"/>
                    <a:pt x="146" y="13"/>
                    <a:pt x="159" y="1"/>
                  </a:cubicBezTo>
                  <a:cubicBezTo>
                    <a:pt x="164" y="0"/>
                    <a:pt x="163" y="4"/>
                    <a:pt x="166" y="5"/>
                  </a:cubicBezTo>
                  <a:cubicBezTo>
                    <a:pt x="188" y="11"/>
                    <a:pt x="211" y="18"/>
                    <a:pt x="234" y="25"/>
                  </a:cubicBezTo>
                  <a:cubicBezTo>
                    <a:pt x="256" y="31"/>
                    <a:pt x="276" y="42"/>
                    <a:pt x="297" y="49"/>
                  </a:cubicBezTo>
                  <a:cubicBezTo>
                    <a:pt x="303" y="51"/>
                    <a:pt x="310" y="51"/>
                    <a:pt x="317" y="50"/>
                  </a:cubicBezTo>
                  <a:close/>
                  <a:moveTo>
                    <a:pt x="180" y="59"/>
                  </a:moveTo>
                  <a:cubicBezTo>
                    <a:pt x="180" y="59"/>
                    <a:pt x="180" y="59"/>
                    <a:pt x="180" y="59"/>
                  </a:cubicBezTo>
                  <a:cubicBezTo>
                    <a:pt x="193" y="58"/>
                    <a:pt x="204" y="54"/>
                    <a:pt x="211" y="46"/>
                  </a:cubicBezTo>
                  <a:cubicBezTo>
                    <a:pt x="203" y="49"/>
                    <a:pt x="197" y="49"/>
                    <a:pt x="193" y="43"/>
                  </a:cubicBezTo>
                  <a:cubicBezTo>
                    <a:pt x="204" y="40"/>
                    <a:pt x="218" y="40"/>
                    <a:pt x="225" y="32"/>
                  </a:cubicBezTo>
                  <a:cubicBezTo>
                    <a:pt x="211" y="32"/>
                    <a:pt x="202" y="38"/>
                    <a:pt x="190" y="40"/>
                  </a:cubicBezTo>
                  <a:cubicBezTo>
                    <a:pt x="191" y="51"/>
                    <a:pt x="181" y="50"/>
                    <a:pt x="177" y="56"/>
                  </a:cubicBezTo>
                  <a:cubicBezTo>
                    <a:pt x="181" y="58"/>
                    <a:pt x="183" y="52"/>
                    <a:pt x="184" y="56"/>
                  </a:cubicBezTo>
                  <a:cubicBezTo>
                    <a:pt x="182" y="56"/>
                    <a:pt x="181" y="57"/>
                    <a:pt x="180" y="59"/>
                  </a:cubicBezTo>
                  <a:close/>
                  <a:moveTo>
                    <a:pt x="143" y="26"/>
                  </a:moveTo>
                  <a:cubicBezTo>
                    <a:pt x="143" y="26"/>
                    <a:pt x="143" y="26"/>
                    <a:pt x="143" y="26"/>
                  </a:cubicBezTo>
                  <a:cubicBezTo>
                    <a:pt x="149" y="26"/>
                    <a:pt x="143" y="28"/>
                    <a:pt x="145" y="32"/>
                  </a:cubicBezTo>
                  <a:cubicBezTo>
                    <a:pt x="152" y="30"/>
                    <a:pt x="157" y="26"/>
                    <a:pt x="160" y="21"/>
                  </a:cubicBezTo>
                  <a:cubicBezTo>
                    <a:pt x="156" y="19"/>
                    <a:pt x="152" y="25"/>
                    <a:pt x="150" y="22"/>
                  </a:cubicBezTo>
                  <a:cubicBezTo>
                    <a:pt x="153" y="19"/>
                    <a:pt x="163" y="16"/>
                    <a:pt x="156" y="12"/>
                  </a:cubicBezTo>
                  <a:cubicBezTo>
                    <a:pt x="152" y="17"/>
                    <a:pt x="146" y="20"/>
                    <a:pt x="143" y="26"/>
                  </a:cubicBezTo>
                  <a:close/>
                  <a:moveTo>
                    <a:pt x="160" y="26"/>
                  </a:moveTo>
                  <a:cubicBezTo>
                    <a:pt x="160" y="26"/>
                    <a:pt x="160" y="26"/>
                    <a:pt x="160" y="26"/>
                  </a:cubicBezTo>
                  <a:cubicBezTo>
                    <a:pt x="166" y="28"/>
                    <a:pt x="168" y="21"/>
                    <a:pt x="163" y="21"/>
                  </a:cubicBezTo>
                  <a:cubicBezTo>
                    <a:pt x="162" y="23"/>
                    <a:pt x="161" y="24"/>
                    <a:pt x="160" y="26"/>
                  </a:cubicBezTo>
                  <a:close/>
                  <a:moveTo>
                    <a:pt x="187" y="36"/>
                  </a:moveTo>
                  <a:cubicBezTo>
                    <a:pt x="187" y="36"/>
                    <a:pt x="187" y="36"/>
                    <a:pt x="187" y="36"/>
                  </a:cubicBezTo>
                  <a:cubicBezTo>
                    <a:pt x="193" y="37"/>
                    <a:pt x="205" y="33"/>
                    <a:pt x="211" y="29"/>
                  </a:cubicBezTo>
                  <a:cubicBezTo>
                    <a:pt x="205" y="28"/>
                    <a:pt x="191" y="30"/>
                    <a:pt x="187" y="36"/>
                  </a:cubicBezTo>
                  <a:close/>
                  <a:moveTo>
                    <a:pt x="163" y="32"/>
                  </a:moveTo>
                  <a:cubicBezTo>
                    <a:pt x="163" y="32"/>
                    <a:pt x="163" y="32"/>
                    <a:pt x="163" y="32"/>
                  </a:cubicBezTo>
                  <a:cubicBezTo>
                    <a:pt x="162" y="32"/>
                    <a:pt x="155" y="31"/>
                    <a:pt x="155" y="37"/>
                  </a:cubicBezTo>
                  <a:cubicBezTo>
                    <a:pt x="163" y="37"/>
                    <a:pt x="170" y="30"/>
                    <a:pt x="163" y="32"/>
                  </a:cubicBezTo>
                  <a:close/>
                  <a:moveTo>
                    <a:pt x="176" y="32"/>
                  </a:moveTo>
                  <a:cubicBezTo>
                    <a:pt x="176" y="32"/>
                    <a:pt x="176" y="32"/>
                    <a:pt x="176" y="32"/>
                  </a:cubicBezTo>
                  <a:cubicBezTo>
                    <a:pt x="172" y="37"/>
                    <a:pt x="163" y="37"/>
                    <a:pt x="156" y="39"/>
                  </a:cubicBezTo>
                  <a:cubicBezTo>
                    <a:pt x="150" y="53"/>
                    <a:pt x="129" y="51"/>
                    <a:pt x="123" y="66"/>
                  </a:cubicBezTo>
                  <a:cubicBezTo>
                    <a:pt x="137" y="61"/>
                    <a:pt x="146" y="58"/>
                    <a:pt x="156" y="53"/>
                  </a:cubicBezTo>
                  <a:cubicBezTo>
                    <a:pt x="159" y="39"/>
                    <a:pt x="169" y="40"/>
                    <a:pt x="181" y="36"/>
                  </a:cubicBezTo>
                  <a:cubicBezTo>
                    <a:pt x="182" y="32"/>
                    <a:pt x="179" y="31"/>
                    <a:pt x="176" y="32"/>
                  </a:cubicBezTo>
                  <a:close/>
                  <a:moveTo>
                    <a:pt x="227" y="39"/>
                  </a:moveTo>
                  <a:cubicBezTo>
                    <a:pt x="227" y="39"/>
                    <a:pt x="227" y="39"/>
                    <a:pt x="227" y="39"/>
                  </a:cubicBezTo>
                  <a:cubicBezTo>
                    <a:pt x="234" y="38"/>
                    <a:pt x="243" y="39"/>
                    <a:pt x="245" y="33"/>
                  </a:cubicBezTo>
                  <a:cubicBezTo>
                    <a:pt x="238" y="31"/>
                    <a:pt x="230" y="33"/>
                    <a:pt x="227" y="39"/>
                  </a:cubicBezTo>
                  <a:close/>
                  <a:moveTo>
                    <a:pt x="241" y="42"/>
                  </a:moveTo>
                  <a:cubicBezTo>
                    <a:pt x="241" y="42"/>
                    <a:pt x="241" y="42"/>
                    <a:pt x="241" y="42"/>
                  </a:cubicBezTo>
                  <a:cubicBezTo>
                    <a:pt x="250" y="39"/>
                    <a:pt x="253" y="44"/>
                    <a:pt x="261" y="42"/>
                  </a:cubicBezTo>
                  <a:cubicBezTo>
                    <a:pt x="258" y="33"/>
                    <a:pt x="244" y="36"/>
                    <a:pt x="241" y="42"/>
                  </a:cubicBezTo>
                  <a:close/>
                  <a:moveTo>
                    <a:pt x="119" y="46"/>
                  </a:moveTo>
                  <a:cubicBezTo>
                    <a:pt x="119" y="46"/>
                    <a:pt x="119" y="46"/>
                    <a:pt x="119" y="46"/>
                  </a:cubicBezTo>
                  <a:cubicBezTo>
                    <a:pt x="120" y="43"/>
                    <a:pt x="127" y="40"/>
                    <a:pt x="122" y="37"/>
                  </a:cubicBezTo>
                  <a:cubicBezTo>
                    <a:pt x="122" y="41"/>
                    <a:pt x="115" y="44"/>
                    <a:pt x="119" y="46"/>
                  </a:cubicBezTo>
                  <a:close/>
                  <a:moveTo>
                    <a:pt x="173" y="47"/>
                  </a:moveTo>
                  <a:cubicBezTo>
                    <a:pt x="173" y="47"/>
                    <a:pt x="173" y="47"/>
                    <a:pt x="173" y="47"/>
                  </a:cubicBezTo>
                  <a:cubicBezTo>
                    <a:pt x="174" y="45"/>
                    <a:pt x="175" y="48"/>
                    <a:pt x="177" y="47"/>
                  </a:cubicBezTo>
                  <a:cubicBezTo>
                    <a:pt x="176" y="40"/>
                    <a:pt x="182" y="47"/>
                    <a:pt x="181" y="42"/>
                  </a:cubicBezTo>
                  <a:cubicBezTo>
                    <a:pt x="179" y="43"/>
                    <a:pt x="169" y="44"/>
                    <a:pt x="173" y="47"/>
                  </a:cubicBezTo>
                  <a:close/>
                  <a:moveTo>
                    <a:pt x="183" y="45"/>
                  </a:moveTo>
                  <a:cubicBezTo>
                    <a:pt x="183" y="45"/>
                    <a:pt x="183" y="45"/>
                    <a:pt x="183" y="45"/>
                  </a:cubicBezTo>
                  <a:cubicBezTo>
                    <a:pt x="184" y="45"/>
                    <a:pt x="185" y="45"/>
                    <a:pt x="186" y="45"/>
                  </a:cubicBezTo>
                  <a:cubicBezTo>
                    <a:pt x="186" y="44"/>
                    <a:pt x="186" y="43"/>
                    <a:pt x="186" y="42"/>
                  </a:cubicBezTo>
                  <a:cubicBezTo>
                    <a:pt x="185" y="42"/>
                    <a:pt x="184" y="42"/>
                    <a:pt x="183" y="42"/>
                  </a:cubicBezTo>
                  <a:cubicBezTo>
                    <a:pt x="183" y="43"/>
                    <a:pt x="183" y="44"/>
                    <a:pt x="183" y="45"/>
                  </a:cubicBezTo>
                  <a:close/>
                  <a:moveTo>
                    <a:pt x="229" y="45"/>
                  </a:moveTo>
                  <a:cubicBezTo>
                    <a:pt x="229" y="45"/>
                    <a:pt x="229" y="45"/>
                    <a:pt x="229" y="45"/>
                  </a:cubicBezTo>
                  <a:cubicBezTo>
                    <a:pt x="233" y="45"/>
                    <a:pt x="238" y="45"/>
                    <a:pt x="238" y="42"/>
                  </a:cubicBezTo>
                  <a:cubicBezTo>
                    <a:pt x="234" y="41"/>
                    <a:pt x="231" y="42"/>
                    <a:pt x="229" y="45"/>
                  </a:cubicBezTo>
                  <a:close/>
                  <a:moveTo>
                    <a:pt x="210" y="54"/>
                  </a:moveTo>
                  <a:cubicBezTo>
                    <a:pt x="210" y="54"/>
                    <a:pt x="210" y="54"/>
                    <a:pt x="210" y="54"/>
                  </a:cubicBezTo>
                  <a:cubicBezTo>
                    <a:pt x="215" y="54"/>
                    <a:pt x="220" y="53"/>
                    <a:pt x="221" y="49"/>
                  </a:cubicBezTo>
                  <a:cubicBezTo>
                    <a:pt x="216" y="49"/>
                    <a:pt x="211" y="50"/>
                    <a:pt x="210" y="54"/>
                  </a:cubicBezTo>
                  <a:close/>
                  <a:moveTo>
                    <a:pt x="234" y="62"/>
                  </a:moveTo>
                  <a:cubicBezTo>
                    <a:pt x="234" y="62"/>
                    <a:pt x="234" y="62"/>
                    <a:pt x="234" y="62"/>
                  </a:cubicBezTo>
                  <a:cubicBezTo>
                    <a:pt x="248" y="60"/>
                    <a:pt x="261" y="57"/>
                    <a:pt x="269" y="49"/>
                  </a:cubicBezTo>
                  <a:cubicBezTo>
                    <a:pt x="255" y="51"/>
                    <a:pt x="242" y="54"/>
                    <a:pt x="234" y="62"/>
                  </a:cubicBezTo>
                  <a:close/>
                  <a:moveTo>
                    <a:pt x="115" y="60"/>
                  </a:moveTo>
                  <a:cubicBezTo>
                    <a:pt x="115" y="60"/>
                    <a:pt x="115" y="60"/>
                    <a:pt x="115" y="60"/>
                  </a:cubicBezTo>
                  <a:cubicBezTo>
                    <a:pt x="120" y="60"/>
                    <a:pt x="126" y="54"/>
                    <a:pt x="123" y="50"/>
                  </a:cubicBezTo>
                  <a:cubicBezTo>
                    <a:pt x="118" y="51"/>
                    <a:pt x="116" y="55"/>
                    <a:pt x="115" y="60"/>
                  </a:cubicBezTo>
                  <a:close/>
                  <a:moveTo>
                    <a:pt x="256" y="59"/>
                  </a:moveTo>
                  <a:cubicBezTo>
                    <a:pt x="256" y="59"/>
                    <a:pt x="256" y="59"/>
                    <a:pt x="256" y="59"/>
                  </a:cubicBezTo>
                  <a:cubicBezTo>
                    <a:pt x="262" y="64"/>
                    <a:pt x="254" y="62"/>
                    <a:pt x="253" y="69"/>
                  </a:cubicBezTo>
                  <a:cubicBezTo>
                    <a:pt x="262" y="70"/>
                    <a:pt x="260" y="61"/>
                    <a:pt x="265" y="60"/>
                  </a:cubicBezTo>
                  <a:cubicBezTo>
                    <a:pt x="270" y="58"/>
                    <a:pt x="281" y="55"/>
                    <a:pt x="279" y="50"/>
                  </a:cubicBezTo>
                  <a:cubicBezTo>
                    <a:pt x="272" y="54"/>
                    <a:pt x="264" y="56"/>
                    <a:pt x="256" y="59"/>
                  </a:cubicBezTo>
                  <a:close/>
                  <a:moveTo>
                    <a:pt x="169" y="62"/>
                  </a:moveTo>
                  <a:cubicBezTo>
                    <a:pt x="169" y="62"/>
                    <a:pt x="169" y="62"/>
                    <a:pt x="169" y="62"/>
                  </a:cubicBezTo>
                  <a:cubicBezTo>
                    <a:pt x="172" y="60"/>
                    <a:pt x="174" y="56"/>
                    <a:pt x="174" y="52"/>
                  </a:cubicBezTo>
                  <a:cubicBezTo>
                    <a:pt x="166" y="56"/>
                    <a:pt x="155" y="57"/>
                    <a:pt x="149" y="63"/>
                  </a:cubicBezTo>
                  <a:cubicBezTo>
                    <a:pt x="153" y="67"/>
                    <a:pt x="156" y="64"/>
                    <a:pt x="163" y="66"/>
                  </a:cubicBezTo>
                  <a:cubicBezTo>
                    <a:pt x="166" y="64"/>
                    <a:pt x="164" y="57"/>
                    <a:pt x="170" y="57"/>
                  </a:cubicBezTo>
                  <a:cubicBezTo>
                    <a:pt x="171" y="57"/>
                    <a:pt x="172" y="57"/>
                    <a:pt x="172" y="59"/>
                  </a:cubicBezTo>
                  <a:cubicBezTo>
                    <a:pt x="169" y="58"/>
                    <a:pt x="165" y="61"/>
                    <a:pt x="169" y="62"/>
                  </a:cubicBezTo>
                  <a:close/>
                  <a:moveTo>
                    <a:pt x="234" y="53"/>
                  </a:moveTo>
                  <a:cubicBezTo>
                    <a:pt x="234" y="53"/>
                    <a:pt x="234" y="53"/>
                    <a:pt x="234" y="53"/>
                  </a:cubicBezTo>
                  <a:cubicBezTo>
                    <a:pt x="230" y="52"/>
                    <a:pt x="231" y="56"/>
                    <a:pt x="227" y="54"/>
                  </a:cubicBezTo>
                  <a:cubicBezTo>
                    <a:pt x="227" y="52"/>
                    <a:pt x="225" y="51"/>
                    <a:pt x="222" y="52"/>
                  </a:cubicBezTo>
                  <a:cubicBezTo>
                    <a:pt x="221" y="58"/>
                    <a:pt x="234" y="60"/>
                    <a:pt x="234" y="53"/>
                  </a:cubicBezTo>
                  <a:close/>
                  <a:moveTo>
                    <a:pt x="203" y="95"/>
                  </a:moveTo>
                  <a:cubicBezTo>
                    <a:pt x="203" y="95"/>
                    <a:pt x="203" y="95"/>
                    <a:pt x="203" y="95"/>
                  </a:cubicBezTo>
                  <a:cubicBezTo>
                    <a:pt x="208" y="94"/>
                    <a:pt x="211" y="92"/>
                    <a:pt x="214" y="88"/>
                  </a:cubicBezTo>
                  <a:cubicBezTo>
                    <a:pt x="209" y="90"/>
                    <a:pt x="202" y="89"/>
                    <a:pt x="203" y="95"/>
                  </a:cubicBezTo>
                  <a:close/>
                  <a:moveTo>
                    <a:pt x="244" y="90"/>
                  </a:moveTo>
                  <a:cubicBezTo>
                    <a:pt x="244" y="90"/>
                    <a:pt x="244" y="90"/>
                    <a:pt x="244" y="90"/>
                  </a:cubicBezTo>
                  <a:cubicBezTo>
                    <a:pt x="247" y="87"/>
                    <a:pt x="242" y="85"/>
                    <a:pt x="245" y="83"/>
                  </a:cubicBezTo>
                  <a:cubicBezTo>
                    <a:pt x="255" y="80"/>
                    <a:pt x="263" y="75"/>
                    <a:pt x="268" y="67"/>
                  </a:cubicBezTo>
                  <a:cubicBezTo>
                    <a:pt x="275" y="61"/>
                    <a:pt x="287" y="59"/>
                    <a:pt x="293" y="52"/>
                  </a:cubicBezTo>
                  <a:cubicBezTo>
                    <a:pt x="281" y="57"/>
                    <a:pt x="266" y="59"/>
                    <a:pt x="261" y="70"/>
                  </a:cubicBezTo>
                  <a:cubicBezTo>
                    <a:pt x="256" y="74"/>
                    <a:pt x="247" y="74"/>
                    <a:pt x="242" y="77"/>
                  </a:cubicBezTo>
                  <a:cubicBezTo>
                    <a:pt x="242" y="74"/>
                    <a:pt x="241" y="74"/>
                    <a:pt x="238" y="74"/>
                  </a:cubicBezTo>
                  <a:cubicBezTo>
                    <a:pt x="224" y="74"/>
                    <a:pt x="210" y="87"/>
                    <a:pt x="193" y="86"/>
                  </a:cubicBezTo>
                  <a:cubicBezTo>
                    <a:pt x="187" y="92"/>
                    <a:pt x="175" y="92"/>
                    <a:pt x="170" y="100"/>
                  </a:cubicBezTo>
                  <a:cubicBezTo>
                    <a:pt x="193" y="96"/>
                    <a:pt x="215" y="82"/>
                    <a:pt x="237" y="81"/>
                  </a:cubicBezTo>
                  <a:cubicBezTo>
                    <a:pt x="232" y="84"/>
                    <a:pt x="224" y="85"/>
                    <a:pt x="222" y="91"/>
                  </a:cubicBezTo>
                  <a:cubicBezTo>
                    <a:pt x="228" y="92"/>
                    <a:pt x="233" y="84"/>
                    <a:pt x="237" y="88"/>
                  </a:cubicBezTo>
                  <a:cubicBezTo>
                    <a:pt x="230" y="91"/>
                    <a:pt x="221" y="93"/>
                    <a:pt x="214" y="95"/>
                  </a:cubicBezTo>
                  <a:cubicBezTo>
                    <a:pt x="207" y="98"/>
                    <a:pt x="196" y="100"/>
                    <a:pt x="193" y="105"/>
                  </a:cubicBezTo>
                  <a:cubicBezTo>
                    <a:pt x="210" y="100"/>
                    <a:pt x="230" y="98"/>
                    <a:pt x="244" y="90"/>
                  </a:cubicBezTo>
                  <a:close/>
                  <a:moveTo>
                    <a:pt x="237" y="97"/>
                  </a:moveTo>
                  <a:cubicBezTo>
                    <a:pt x="237" y="97"/>
                    <a:pt x="237" y="97"/>
                    <a:pt x="237" y="97"/>
                  </a:cubicBezTo>
                  <a:cubicBezTo>
                    <a:pt x="220" y="100"/>
                    <a:pt x="209" y="108"/>
                    <a:pt x="200" y="118"/>
                  </a:cubicBezTo>
                  <a:cubicBezTo>
                    <a:pt x="208" y="118"/>
                    <a:pt x="216" y="116"/>
                    <a:pt x="220" y="111"/>
                  </a:cubicBezTo>
                  <a:cubicBezTo>
                    <a:pt x="218" y="111"/>
                    <a:pt x="216" y="111"/>
                    <a:pt x="217" y="108"/>
                  </a:cubicBezTo>
                  <a:cubicBezTo>
                    <a:pt x="224" y="105"/>
                    <a:pt x="232" y="102"/>
                    <a:pt x="237" y="97"/>
                  </a:cubicBezTo>
                  <a:close/>
                  <a:moveTo>
                    <a:pt x="194" y="122"/>
                  </a:moveTo>
                  <a:cubicBezTo>
                    <a:pt x="194" y="122"/>
                    <a:pt x="194" y="122"/>
                    <a:pt x="194" y="122"/>
                  </a:cubicBezTo>
                  <a:cubicBezTo>
                    <a:pt x="198" y="116"/>
                    <a:pt x="202" y="110"/>
                    <a:pt x="208" y="105"/>
                  </a:cubicBezTo>
                  <a:cubicBezTo>
                    <a:pt x="197" y="106"/>
                    <a:pt x="187" y="115"/>
                    <a:pt x="176" y="111"/>
                  </a:cubicBezTo>
                  <a:cubicBezTo>
                    <a:pt x="181" y="107"/>
                    <a:pt x="189" y="106"/>
                    <a:pt x="191" y="100"/>
                  </a:cubicBezTo>
                  <a:cubicBezTo>
                    <a:pt x="183" y="100"/>
                    <a:pt x="178" y="103"/>
                    <a:pt x="173" y="105"/>
                  </a:cubicBezTo>
                  <a:cubicBezTo>
                    <a:pt x="173" y="108"/>
                    <a:pt x="173" y="110"/>
                    <a:pt x="173" y="112"/>
                  </a:cubicBezTo>
                  <a:cubicBezTo>
                    <a:pt x="166" y="115"/>
                    <a:pt x="154" y="116"/>
                    <a:pt x="155" y="122"/>
                  </a:cubicBezTo>
                  <a:cubicBezTo>
                    <a:pt x="142" y="127"/>
                    <a:pt x="121" y="124"/>
                    <a:pt x="116" y="136"/>
                  </a:cubicBezTo>
                  <a:cubicBezTo>
                    <a:pt x="133" y="134"/>
                    <a:pt x="154" y="130"/>
                    <a:pt x="159" y="121"/>
                  </a:cubicBezTo>
                  <a:cubicBezTo>
                    <a:pt x="165" y="119"/>
                    <a:pt x="172" y="118"/>
                    <a:pt x="179" y="117"/>
                  </a:cubicBezTo>
                  <a:cubicBezTo>
                    <a:pt x="176" y="125"/>
                    <a:pt x="163" y="123"/>
                    <a:pt x="159" y="129"/>
                  </a:cubicBezTo>
                  <a:cubicBezTo>
                    <a:pt x="172" y="129"/>
                    <a:pt x="181" y="123"/>
                    <a:pt x="194" y="122"/>
                  </a:cubicBezTo>
                  <a:close/>
                  <a:moveTo>
                    <a:pt x="245" y="98"/>
                  </a:moveTo>
                  <a:cubicBezTo>
                    <a:pt x="245" y="98"/>
                    <a:pt x="245" y="98"/>
                    <a:pt x="245" y="98"/>
                  </a:cubicBezTo>
                  <a:cubicBezTo>
                    <a:pt x="239" y="99"/>
                    <a:pt x="226" y="104"/>
                    <a:pt x="221" y="111"/>
                  </a:cubicBezTo>
                  <a:cubicBezTo>
                    <a:pt x="232" y="109"/>
                    <a:pt x="238" y="104"/>
                    <a:pt x="245" y="98"/>
                  </a:cubicBezTo>
                  <a:close/>
                  <a:moveTo>
                    <a:pt x="218" y="122"/>
                  </a:moveTo>
                  <a:cubicBezTo>
                    <a:pt x="218" y="122"/>
                    <a:pt x="218" y="122"/>
                    <a:pt x="218" y="122"/>
                  </a:cubicBezTo>
                  <a:cubicBezTo>
                    <a:pt x="225" y="120"/>
                    <a:pt x="230" y="116"/>
                    <a:pt x="232" y="110"/>
                  </a:cubicBezTo>
                  <a:cubicBezTo>
                    <a:pt x="226" y="112"/>
                    <a:pt x="219" y="114"/>
                    <a:pt x="218" y="122"/>
                  </a:cubicBezTo>
                  <a:close/>
                  <a:moveTo>
                    <a:pt x="73" y="97"/>
                  </a:moveTo>
                  <a:cubicBezTo>
                    <a:pt x="73" y="97"/>
                    <a:pt x="73" y="97"/>
                    <a:pt x="73" y="97"/>
                  </a:cubicBezTo>
                  <a:cubicBezTo>
                    <a:pt x="79" y="91"/>
                    <a:pt x="85" y="84"/>
                    <a:pt x="91" y="77"/>
                  </a:cubicBezTo>
                  <a:cubicBezTo>
                    <a:pt x="97" y="71"/>
                    <a:pt x="106" y="64"/>
                    <a:pt x="106" y="56"/>
                  </a:cubicBezTo>
                  <a:cubicBezTo>
                    <a:pt x="98" y="71"/>
                    <a:pt x="79" y="83"/>
                    <a:pt x="73" y="97"/>
                  </a:cubicBezTo>
                  <a:close/>
                  <a:moveTo>
                    <a:pt x="188" y="86"/>
                  </a:moveTo>
                  <a:cubicBezTo>
                    <a:pt x="188" y="86"/>
                    <a:pt x="188" y="86"/>
                    <a:pt x="188" y="86"/>
                  </a:cubicBezTo>
                  <a:cubicBezTo>
                    <a:pt x="191" y="85"/>
                    <a:pt x="195" y="85"/>
                    <a:pt x="194" y="81"/>
                  </a:cubicBezTo>
                  <a:cubicBezTo>
                    <a:pt x="191" y="82"/>
                    <a:pt x="188" y="82"/>
                    <a:pt x="188" y="86"/>
                  </a:cubicBezTo>
                  <a:close/>
                  <a:moveTo>
                    <a:pt x="205" y="67"/>
                  </a:moveTo>
                  <a:cubicBezTo>
                    <a:pt x="205" y="67"/>
                    <a:pt x="205" y="67"/>
                    <a:pt x="205" y="67"/>
                  </a:cubicBezTo>
                  <a:cubicBezTo>
                    <a:pt x="206" y="64"/>
                    <a:pt x="204" y="64"/>
                    <a:pt x="203" y="63"/>
                  </a:cubicBezTo>
                  <a:cubicBezTo>
                    <a:pt x="209" y="62"/>
                    <a:pt x="215" y="62"/>
                    <a:pt x="217" y="57"/>
                  </a:cubicBezTo>
                  <a:cubicBezTo>
                    <a:pt x="205" y="55"/>
                    <a:pt x="190" y="61"/>
                    <a:pt x="183" y="69"/>
                  </a:cubicBezTo>
                  <a:cubicBezTo>
                    <a:pt x="187" y="69"/>
                    <a:pt x="192" y="63"/>
                    <a:pt x="196" y="67"/>
                  </a:cubicBezTo>
                  <a:cubicBezTo>
                    <a:pt x="186" y="69"/>
                    <a:pt x="179" y="72"/>
                    <a:pt x="170" y="74"/>
                  </a:cubicBezTo>
                  <a:cubicBezTo>
                    <a:pt x="167" y="77"/>
                    <a:pt x="172" y="78"/>
                    <a:pt x="169" y="81"/>
                  </a:cubicBezTo>
                  <a:cubicBezTo>
                    <a:pt x="148" y="87"/>
                    <a:pt x="134" y="99"/>
                    <a:pt x="114" y="105"/>
                  </a:cubicBezTo>
                  <a:cubicBezTo>
                    <a:pt x="110" y="107"/>
                    <a:pt x="116" y="111"/>
                    <a:pt x="112" y="112"/>
                  </a:cubicBezTo>
                  <a:cubicBezTo>
                    <a:pt x="95" y="120"/>
                    <a:pt x="72" y="114"/>
                    <a:pt x="60" y="128"/>
                  </a:cubicBezTo>
                  <a:cubicBezTo>
                    <a:pt x="65" y="130"/>
                    <a:pt x="70" y="124"/>
                    <a:pt x="74" y="128"/>
                  </a:cubicBezTo>
                  <a:cubicBezTo>
                    <a:pt x="68" y="131"/>
                    <a:pt x="58" y="130"/>
                    <a:pt x="56" y="136"/>
                  </a:cubicBezTo>
                  <a:cubicBezTo>
                    <a:pt x="62" y="139"/>
                    <a:pt x="70" y="134"/>
                    <a:pt x="78" y="132"/>
                  </a:cubicBezTo>
                  <a:cubicBezTo>
                    <a:pt x="89" y="130"/>
                    <a:pt x="105" y="131"/>
                    <a:pt x="108" y="121"/>
                  </a:cubicBezTo>
                  <a:cubicBezTo>
                    <a:pt x="95" y="120"/>
                    <a:pt x="86" y="133"/>
                    <a:pt x="75" y="125"/>
                  </a:cubicBezTo>
                  <a:cubicBezTo>
                    <a:pt x="116" y="120"/>
                    <a:pt x="139" y="99"/>
                    <a:pt x="170" y="84"/>
                  </a:cubicBezTo>
                  <a:cubicBezTo>
                    <a:pt x="172" y="84"/>
                    <a:pt x="171" y="88"/>
                    <a:pt x="174" y="87"/>
                  </a:cubicBezTo>
                  <a:cubicBezTo>
                    <a:pt x="190" y="80"/>
                    <a:pt x="210" y="77"/>
                    <a:pt x="224" y="69"/>
                  </a:cubicBezTo>
                  <a:cubicBezTo>
                    <a:pt x="209" y="71"/>
                    <a:pt x="195" y="76"/>
                    <a:pt x="181" y="80"/>
                  </a:cubicBezTo>
                  <a:cubicBezTo>
                    <a:pt x="186" y="72"/>
                    <a:pt x="196" y="70"/>
                    <a:pt x="205" y="67"/>
                  </a:cubicBezTo>
                  <a:close/>
                  <a:moveTo>
                    <a:pt x="228" y="62"/>
                  </a:moveTo>
                  <a:cubicBezTo>
                    <a:pt x="228" y="62"/>
                    <a:pt x="228" y="62"/>
                    <a:pt x="228" y="62"/>
                  </a:cubicBezTo>
                  <a:cubicBezTo>
                    <a:pt x="219" y="62"/>
                    <a:pt x="211" y="65"/>
                    <a:pt x="205" y="70"/>
                  </a:cubicBezTo>
                  <a:cubicBezTo>
                    <a:pt x="209" y="69"/>
                    <a:pt x="227" y="70"/>
                    <a:pt x="228" y="62"/>
                  </a:cubicBezTo>
                  <a:close/>
                  <a:moveTo>
                    <a:pt x="121" y="69"/>
                  </a:moveTo>
                  <a:cubicBezTo>
                    <a:pt x="121" y="69"/>
                    <a:pt x="121" y="69"/>
                    <a:pt x="121" y="69"/>
                  </a:cubicBezTo>
                  <a:cubicBezTo>
                    <a:pt x="113" y="74"/>
                    <a:pt x="105" y="78"/>
                    <a:pt x="98" y="84"/>
                  </a:cubicBezTo>
                  <a:cubicBezTo>
                    <a:pt x="91" y="86"/>
                    <a:pt x="81" y="91"/>
                    <a:pt x="82" y="97"/>
                  </a:cubicBezTo>
                  <a:cubicBezTo>
                    <a:pt x="91" y="90"/>
                    <a:pt x="103" y="87"/>
                    <a:pt x="111" y="80"/>
                  </a:cubicBezTo>
                  <a:cubicBezTo>
                    <a:pt x="123" y="80"/>
                    <a:pt x="138" y="71"/>
                    <a:pt x="146" y="63"/>
                  </a:cubicBezTo>
                  <a:cubicBezTo>
                    <a:pt x="137" y="64"/>
                    <a:pt x="128" y="74"/>
                    <a:pt x="121" y="69"/>
                  </a:cubicBezTo>
                  <a:close/>
                  <a:moveTo>
                    <a:pt x="287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91" y="68"/>
                    <a:pt x="293" y="67"/>
                    <a:pt x="293" y="63"/>
                  </a:cubicBezTo>
                  <a:cubicBezTo>
                    <a:pt x="289" y="63"/>
                    <a:pt x="288" y="65"/>
                    <a:pt x="287" y="69"/>
                  </a:cubicBezTo>
                  <a:close/>
                  <a:moveTo>
                    <a:pt x="122" y="80"/>
                  </a:moveTo>
                  <a:cubicBezTo>
                    <a:pt x="122" y="80"/>
                    <a:pt x="122" y="80"/>
                    <a:pt x="122" y="80"/>
                  </a:cubicBezTo>
                  <a:cubicBezTo>
                    <a:pt x="116" y="87"/>
                    <a:pt x="102" y="87"/>
                    <a:pt x="98" y="97"/>
                  </a:cubicBezTo>
                  <a:cubicBezTo>
                    <a:pt x="115" y="94"/>
                    <a:pt x="134" y="81"/>
                    <a:pt x="152" y="74"/>
                  </a:cubicBezTo>
                  <a:cubicBezTo>
                    <a:pt x="162" y="77"/>
                    <a:pt x="173" y="70"/>
                    <a:pt x="180" y="64"/>
                  </a:cubicBezTo>
                  <a:cubicBezTo>
                    <a:pt x="156" y="65"/>
                    <a:pt x="144" y="77"/>
                    <a:pt x="122" y="80"/>
                  </a:cubicBezTo>
                  <a:close/>
                  <a:moveTo>
                    <a:pt x="229" y="71"/>
                  </a:moveTo>
                  <a:cubicBezTo>
                    <a:pt x="229" y="71"/>
                    <a:pt x="229" y="71"/>
                    <a:pt x="229" y="71"/>
                  </a:cubicBezTo>
                  <a:cubicBezTo>
                    <a:pt x="235" y="71"/>
                    <a:pt x="239" y="71"/>
                    <a:pt x="239" y="66"/>
                  </a:cubicBezTo>
                  <a:cubicBezTo>
                    <a:pt x="235" y="62"/>
                    <a:pt x="230" y="67"/>
                    <a:pt x="229" y="71"/>
                  </a:cubicBezTo>
                  <a:close/>
                  <a:moveTo>
                    <a:pt x="102" y="73"/>
                  </a:moveTo>
                  <a:cubicBezTo>
                    <a:pt x="102" y="73"/>
                    <a:pt x="102" y="73"/>
                    <a:pt x="102" y="73"/>
                  </a:cubicBezTo>
                  <a:cubicBezTo>
                    <a:pt x="108" y="75"/>
                    <a:pt x="114" y="68"/>
                    <a:pt x="108" y="66"/>
                  </a:cubicBezTo>
                  <a:cubicBezTo>
                    <a:pt x="107" y="69"/>
                    <a:pt x="103" y="70"/>
                    <a:pt x="102" y="73"/>
                  </a:cubicBezTo>
                  <a:close/>
                  <a:moveTo>
                    <a:pt x="275" y="78"/>
                  </a:moveTo>
                  <a:cubicBezTo>
                    <a:pt x="275" y="78"/>
                    <a:pt x="275" y="78"/>
                    <a:pt x="275" y="78"/>
                  </a:cubicBezTo>
                  <a:cubicBezTo>
                    <a:pt x="276" y="78"/>
                    <a:pt x="277" y="78"/>
                    <a:pt x="278" y="78"/>
                  </a:cubicBezTo>
                  <a:cubicBezTo>
                    <a:pt x="278" y="78"/>
                    <a:pt x="278" y="77"/>
                    <a:pt x="278" y="76"/>
                  </a:cubicBezTo>
                  <a:cubicBezTo>
                    <a:pt x="277" y="76"/>
                    <a:pt x="276" y="76"/>
                    <a:pt x="275" y="76"/>
                  </a:cubicBezTo>
                  <a:cubicBezTo>
                    <a:pt x="275" y="77"/>
                    <a:pt x="275" y="78"/>
                    <a:pt x="275" y="78"/>
                  </a:cubicBezTo>
                  <a:close/>
                  <a:moveTo>
                    <a:pt x="128" y="91"/>
                  </a:moveTo>
                  <a:cubicBezTo>
                    <a:pt x="128" y="91"/>
                    <a:pt x="128" y="91"/>
                    <a:pt x="128" y="91"/>
                  </a:cubicBezTo>
                  <a:cubicBezTo>
                    <a:pt x="135" y="91"/>
                    <a:pt x="142" y="89"/>
                    <a:pt x="147" y="87"/>
                  </a:cubicBezTo>
                  <a:cubicBezTo>
                    <a:pt x="153" y="85"/>
                    <a:pt x="160" y="82"/>
                    <a:pt x="163" y="77"/>
                  </a:cubicBezTo>
                  <a:cubicBezTo>
                    <a:pt x="150" y="83"/>
                    <a:pt x="136" y="80"/>
                    <a:pt x="128" y="91"/>
                  </a:cubicBezTo>
                  <a:close/>
                  <a:moveTo>
                    <a:pt x="231" y="163"/>
                  </a:moveTo>
                  <a:cubicBezTo>
                    <a:pt x="231" y="163"/>
                    <a:pt x="231" y="163"/>
                    <a:pt x="231" y="163"/>
                  </a:cubicBezTo>
                  <a:cubicBezTo>
                    <a:pt x="226" y="166"/>
                    <a:pt x="215" y="173"/>
                    <a:pt x="221" y="177"/>
                  </a:cubicBezTo>
                  <a:cubicBezTo>
                    <a:pt x="231" y="170"/>
                    <a:pt x="236" y="157"/>
                    <a:pt x="246" y="151"/>
                  </a:cubicBezTo>
                  <a:cubicBezTo>
                    <a:pt x="246" y="157"/>
                    <a:pt x="241" y="158"/>
                    <a:pt x="238" y="162"/>
                  </a:cubicBezTo>
                  <a:cubicBezTo>
                    <a:pt x="236" y="166"/>
                    <a:pt x="243" y="163"/>
                    <a:pt x="241" y="168"/>
                  </a:cubicBezTo>
                  <a:cubicBezTo>
                    <a:pt x="231" y="176"/>
                    <a:pt x="221" y="183"/>
                    <a:pt x="211" y="192"/>
                  </a:cubicBezTo>
                  <a:cubicBezTo>
                    <a:pt x="202" y="200"/>
                    <a:pt x="194" y="211"/>
                    <a:pt x="181" y="216"/>
                  </a:cubicBezTo>
                  <a:cubicBezTo>
                    <a:pt x="188" y="206"/>
                    <a:pt x="197" y="199"/>
                    <a:pt x="201" y="186"/>
                  </a:cubicBezTo>
                  <a:cubicBezTo>
                    <a:pt x="193" y="192"/>
                    <a:pt x="186" y="201"/>
                    <a:pt x="180" y="210"/>
                  </a:cubicBezTo>
                  <a:cubicBezTo>
                    <a:pt x="176" y="208"/>
                    <a:pt x="176" y="210"/>
                    <a:pt x="170" y="209"/>
                  </a:cubicBezTo>
                  <a:cubicBezTo>
                    <a:pt x="163" y="217"/>
                    <a:pt x="158" y="243"/>
                    <a:pt x="172" y="248"/>
                  </a:cubicBezTo>
                  <a:cubicBezTo>
                    <a:pt x="225" y="207"/>
                    <a:pt x="257" y="145"/>
                    <a:pt x="302" y="95"/>
                  </a:cubicBezTo>
                  <a:cubicBezTo>
                    <a:pt x="299" y="91"/>
                    <a:pt x="298" y="86"/>
                    <a:pt x="299" y="78"/>
                  </a:cubicBezTo>
                  <a:cubicBezTo>
                    <a:pt x="282" y="94"/>
                    <a:pt x="267" y="112"/>
                    <a:pt x="251" y="128"/>
                  </a:cubicBezTo>
                  <a:cubicBezTo>
                    <a:pt x="234" y="144"/>
                    <a:pt x="218" y="161"/>
                    <a:pt x="205" y="182"/>
                  </a:cubicBezTo>
                  <a:cubicBezTo>
                    <a:pt x="225" y="168"/>
                    <a:pt x="238" y="149"/>
                    <a:pt x="255" y="134"/>
                  </a:cubicBezTo>
                  <a:cubicBezTo>
                    <a:pt x="251" y="147"/>
                    <a:pt x="235" y="150"/>
                    <a:pt x="231" y="163"/>
                  </a:cubicBezTo>
                  <a:close/>
                  <a:moveTo>
                    <a:pt x="252" y="97"/>
                  </a:moveTo>
                  <a:cubicBezTo>
                    <a:pt x="252" y="97"/>
                    <a:pt x="252" y="97"/>
                    <a:pt x="252" y="97"/>
                  </a:cubicBezTo>
                  <a:cubicBezTo>
                    <a:pt x="253" y="97"/>
                    <a:pt x="254" y="97"/>
                    <a:pt x="255" y="97"/>
                  </a:cubicBezTo>
                  <a:cubicBezTo>
                    <a:pt x="257" y="93"/>
                    <a:pt x="250" y="93"/>
                    <a:pt x="251" y="95"/>
                  </a:cubicBezTo>
                  <a:cubicBezTo>
                    <a:pt x="252" y="96"/>
                    <a:pt x="252" y="96"/>
                    <a:pt x="252" y="97"/>
                  </a:cubicBezTo>
                  <a:close/>
                  <a:moveTo>
                    <a:pt x="64" y="104"/>
                  </a:moveTo>
                  <a:cubicBezTo>
                    <a:pt x="64" y="104"/>
                    <a:pt x="64" y="104"/>
                    <a:pt x="64" y="104"/>
                  </a:cubicBezTo>
                  <a:cubicBezTo>
                    <a:pt x="67" y="105"/>
                    <a:pt x="72" y="100"/>
                    <a:pt x="68" y="98"/>
                  </a:cubicBezTo>
                  <a:cubicBezTo>
                    <a:pt x="68" y="101"/>
                    <a:pt x="64" y="101"/>
                    <a:pt x="64" y="104"/>
                  </a:cubicBezTo>
                  <a:close/>
                  <a:moveTo>
                    <a:pt x="80" y="102"/>
                  </a:moveTo>
                  <a:cubicBezTo>
                    <a:pt x="80" y="102"/>
                    <a:pt x="80" y="102"/>
                    <a:pt x="80" y="102"/>
                  </a:cubicBezTo>
                  <a:cubicBezTo>
                    <a:pt x="80" y="100"/>
                    <a:pt x="79" y="99"/>
                    <a:pt x="77" y="98"/>
                  </a:cubicBezTo>
                  <a:cubicBezTo>
                    <a:pt x="75" y="100"/>
                    <a:pt x="75" y="104"/>
                    <a:pt x="80" y="102"/>
                  </a:cubicBezTo>
                  <a:close/>
                  <a:moveTo>
                    <a:pt x="128" y="114"/>
                  </a:moveTo>
                  <a:cubicBezTo>
                    <a:pt x="128" y="114"/>
                    <a:pt x="128" y="114"/>
                    <a:pt x="128" y="114"/>
                  </a:cubicBezTo>
                  <a:cubicBezTo>
                    <a:pt x="142" y="112"/>
                    <a:pt x="162" y="109"/>
                    <a:pt x="162" y="98"/>
                  </a:cubicBezTo>
                  <a:cubicBezTo>
                    <a:pt x="152" y="105"/>
                    <a:pt x="136" y="106"/>
                    <a:pt x="128" y="114"/>
                  </a:cubicBezTo>
                  <a:close/>
                  <a:moveTo>
                    <a:pt x="65" y="114"/>
                  </a:moveTo>
                  <a:cubicBezTo>
                    <a:pt x="65" y="114"/>
                    <a:pt x="65" y="114"/>
                    <a:pt x="65" y="114"/>
                  </a:cubicBezTo>
                  <a:cubicBezTo>
                    <a:pt x="76" y="110"/>
                    <a:pt x="91" y="110"/>
                    <a:pt x="97" y="101"/>
                  </a:cubicBezTo>
                  <a:cubicBezTo>
                    <a:pt x="87" y="106"/>
                    <a:pt x="70" y="104"/>
                    <a:pt x="65" y="114"/>
                  </a:cubicBezTo>
                  <a:close/>
                  <a:moveTo>
                    <a:pt x="138" y="119"/>
                  </a:moveTo>
                  <a:cubicBezTo>
                    <a:pt x="138" y="119"/>
                    <a:pt x="138" y="119"/>
                    <a:pt x="138" y="119"/>
                  </a:cubicBezTo>
                  <a:cubicBezTo>
                    <a:pt x="145" y="120"/>
                    <a:pt x="161" y="117"/>
                    <a:pt x="164" y="110"/>
                  </a:cubicBezTo>
                  <a:cubicBezTo>
                    <a:pt x="154" y="111"/>
                    <a:pt x="142" y="111"/>
                    <a:pt x="138" y="119"/>
                  </a:cubicBezTo>
                  <a:close/>
                  <a:moveTo>
                    <a:pt x="111" y="129"/>
                  </a:moveTo>
                  <a:cubicBezTo>
                    <a:pt x="111" y="129"/>
                    <a:pt x="111" y="129"/>
                    <a:pt x="111" y="129"/>
                  </a:cubicBezTo>
                  <a:cubicBezTo>
                    <a:pt x="119" y="129"/>
                    <a:pt x="127" y="129"/>
                    <a:pt x="126" y="119"/>
                  </a:cubicBezTo>
                  <a:cubicBezTo>
                    <a:pt x="120" y="121"/>
                    <a:pt x="110" y="120"/>
                    <a:pt x="111" y="129"/>
                  </a:cubicBezTo>
                  <a:close/>
                  <a:moveTo>
                    <a:pt x="53" y="122"/>
                  </a:moveTo>
                  <a:cubicBezTo>
                    <a:pt x="53" y="122"/>
                    <a:pt x="53" y="122"/>
                    <a:pt x="53" y="122"/>
                  </a:cubicBezTo>
                  <a:cubicBezTo>
                    <a:pt x="52" y="129"/>
                    <a:pt x="59" y="126"/>
                    <a:pt x="60" y="122"/>
                  </a:cubicBezTo>
                  <a:cubicBezTo>
                    <a:pt x="55" y="121"/>
                    <a:pt x="57" y="121"/>
                    <a:pt x="53" y="122"/>
                  </a:cubicBezTo>
                  <a:close/>
                  <a:moveTo>
                    <a:pt x="183" y="131"/>
                  </a:moveTo>
                  <a:cubicBezTo>
                    <a:pt x="183" y="131"/>
                    <a:pt x="183" y="131"/>
                    <a:pt x="183" y="131"/>
                  </a:cubicBezTo>
                  <a:cubicBezTo>
                    <a:pt x="193" y="127"/>
                    <a:pt x="206" y="127"/>
                    <a:pt x="213" y="121"/>
                  </a:cubicBezTo>
                  <a:cubicBezTo>
                    <a:pt x="201" y="122"/>
                    <a:pt x="191" y="125"/>
                    <a:pt x="183" y="131"/>
                  </a:cubicBezTo>
                  <a:close/>
                  <a:moveTo>
                    <a:pt x="152" y="149"/>
                  </a:moveTo>
                  <a:cubicBezTo>
                    <a:pt x="152" y="149"/>
                    <a:pt x="152" y="149"/>
                    <a:pt x="152" y="149"/>
                  </a:cubicBezTo>
                  <a:cubicBezTo>
                    <a:pt x="156" y="150"/>
                    <a:pt x="155" y="147"/>
                    <a:pt x="159" y="148"/>
                  </a:cubicBezTo>
                  <a:cubicBezTo>
                    <a:pt x="158" y="151"/>
                    <a:pt x="154" y="150"/>
                    <a:pt x="155" y="155"/>
                  </a:cubicBezTo>
                  <a:cubicBezTo>
                    <a:pt x="161" y="157"/>
                    <a:pt x="162" y="157"/>
                    <a:pt x="170" y="156"/>
                  </a:cubicBezTo>
                  <a:cubicBezTo>
                    <a:pt x="164" y="167"/>
                    <a:pt x="139" y="159"/>
                    <a:pt x="128" y="165"/>
                  </a:cubicBezTo>
                  <a:cubicBezTo>
                    <a:pt x="129" y="173"/>
                    <a:pt x="140" y="168"/>
                    <a:pt x="146" y="168"/>
                  </a:cubicBezTo>
                  <a:cubicBezTo>
                    <a:pt x="154" y="167"/>
                    <a:pt x="162" y="166"/>
                    <a:pt x="169" y="166"/>
                  </a:cubicBezTo>
                  <a:cubicBezTo>
                    <a:pt x="169" y="161"/>
                    <a:pt x="178" y="158"/>
                    <a:pt x="172" y="155"/>
                  </a:cubicBezTo>
                  <a:cubicBezTo>
                    <a:pt x="188" y="151"/>
                    <a:pt x="204" y="147"/>
                    <a:pt x="215" y="139"/>
                  </a:cubicBezTo>
                  <a:cubicBezTo>
                    <a:pt x="214" y="137"/>
                    <a:pt x="210" y="139"/>
                    <a:pt x="210" y="136"/>
                  </a:cubicBezTo>
                  <a:cubicBezTo>
                    <a:pt x="214" y="137"/>
                    <a:pt x="216" y="135"/>
                    <a:pt x="217" y="131"/>
                  </a:cubicBezTo>
                  <a:cubicBezTo>
                    <a:pt x="213" y="127"/>
                    <a:pt x="211" y="132"/>
                    <a:pt x="207" y="132"/>
                  </a:cubicBezTo>
                  <a:cubicBezTo>
                    <a:pt x="208" y="130"/>
                    <a:pt x="208" y="129"/>
                    <a:pt x="207" y="127"/>
                  </a:cubicBezTo>
                  <a:cubicBezTo>
                    <a:pt x="200" y="126"/>
                    <a:pt x="193" y="131"/>
                    <a:pt x="196" y="136"/>
                  </a:cubicBezTo>
                  <a:cubicBezTo>
                    <a:pt x="200" y="137"/>
                    <a:pt x="200" y="133"/>
                    <a:pt x="205" y="134"/>
                  </a:cubicBezTo>
                  <a:cubicBezTo>
                    <a:pt x="203" y="136"/>
                    <a:pt x="206" y="136"/>
                    <a:pt x="207" y="139"/>
                  </a:cubicBezTo>
                  <a:cubicBezTo>
                    <a:pt x="190" y="143"/>
                    <a:pt x="176" y="147"/>
                    <a:pt x="162" y="153"/>
                  </a:cubicBezTo>
                  <a:cubicBezTo>
                    <a:pt x="165" y="152"/>
                    <a:pt x="160" y="146"/>
                    <a:pt x="163" y="146"/>
                  </a:cubicBezTo>
                  <a:cubicBezTo>
                    <a:pt x="174" y="143"/>
                    <a:pt x="185" y="141"/>
                    <a:pt x="193" y="135"/>
                  </a:cubicBezTo>
                  <a:cubicBezTo>
                    <a:pt x="177" y="136"/>
                    <a:pt x="164" y="142"/>
                    <a:pt x="152" y="146"/>
                  </a:cubicBezTo>
                  <a:cubicBezTo>
                    <a:pt x="152" y="144"/>
                    <a:pt x="152" y="141"/>
                    <a:pt x="149" y="142"/>
                  </a:cubicBezTo>
                  <a:cubicBezTo>
                    <a:pt x="148" y="146"/>
                    <a:pt x="153" y="145"/>
                    <a:pt x="152" y="149"/>
                  </a:cubicBezTo>
                  <a:close/>
                  <a:moveTo>
                    <a:pt x="41" y="138"/>
                  </a:moveTo>
                  <a:cubicBezTo>
                    <a:pt x="41" y="138"/>
                    <a:pt x="41" y="138"/>
                    <a:pt x="41" y="138"/>
                  </a:cubicBezTo>
                  <a:cubicBezTo>
                    <a:pt x="46" y="139"/>
                    <a:pt x="49" y="137"/>
                    <a:pt x="50" y="134"/>
                  </a:cubicBezTo>
                  <a:cubicBezTo>
                    <a:pt x="48" y="133"/>
                    <a:pt x="47" y="132"/>
                    <a:pt x="44" y="132"/>
                  </a:cubicBezTo>
                  <a:cubicBezTo>
                    <a:pt x="44" y="134"/>
                    <a:pt x="42" y="136"/>
                    <a:pt x="41" y="138"/>
                  </a:cubicBezTo>
                  <a:close/>
                  <a:moveTo>
                    <a:pt x="119" y="143"/>
                  </a:moveTo>
                  <a:cubicBezTo>
                    <a:pt x="119" y="143"/>
                    <a:pt x="119" y="143"/>
                    <a:pt x="119" y="143"/>
                  </a:cubicBezTo>
                  <a:cubicBezTo>
                    <a:pt x="134" y="142"/>
                    <a:pt x="151" y="143"/>
                    <a:pt x="157" y="132"/>
                  </a:cubicBezTo>
                  <a:cubicBezTo>
                    <a:pt x="144" y="135"/>
                    <a:pt x="128" y="136"/>
                    <a:pt x="119" y="143"/>
                  </a:cubicBezTo>
                  <a:close/>
                  <a:moveTo>
                    <a:pt x="29" y="142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2" y="142"/>
                    <a:pt x="34" y="140"/>
                    <a:pt x="34" y="136"/>
                  </a:cubicBezTo>
                  <a:cubicBezTo>
                    <a:pt x="30" y="136"/>
                    <a:pt x="30" y="140"/>
                    <a:pt x="29" y="142"/>
                  </a:cubicBezTo>
                  <a:close/>
                  <a:moveTo>
                    <a:pt x="70" y="145"/>
                  </a:moveTo>
                  <a:cubicBezTo>
                    <a:pt x="70" y="145"/>
                    <a:pt x="70" y="145"/>
                    <a:pt x="70" y="145"/>
                  </a:cubicBezTo>
                  <a:cubicBezTo>
                    <a:pt x="78" y="143"/>
                    <a:pt x="90" y="144"/>
                    <a:pt x="94" y="138"/>
                  </a:cubicBezTo>
                  <a:cubicBezTo>
                    <a:pt x="86" y="140"/>
                    <a:pt x="75" y="140"/>
                    <a:pt x="70" y="145"/>
                  </a:cubicBezTo>
                  <a:close/>
                  <a:moveTo>
                    <a:pt x="98" y="149"/>
                  </a:moveTo>
                  <a:cubicBezTo>
                    <a:pt x="98" y="149"/>
                    <a:pt x="98" y="149"/>
                    <a:pt x="98" y="149"/>
                  </a:cubicBezTo>
                  <a:cubicBezTo>
                    <a:pt x="97" y="149"/>
                    <a:pt x="96" y="150"/>
                    <a:pt x="97" y="152"/>
                  </a:cubicBezTo>
                  <a:cubicBezTo>
                    <a:pt x="102" y="152"/>
                    <a:pt x="120" y="153"/>
                    <a:pt x="122" y="146"/>
                  </a:cubicBezTo>
                  <a:cubicBezTo>
                    <a:pt x="112" y="145"/>
                    <a:pt x="107" y="149"/>
                    <a:pt x="98" y="149"/>
                  </a:cubicBezTo>
                  <a:close/>
                  <a:moveTo>
                    <a:pt x="111" y="142"/>
                  </a:moveTo>
                  <a:cubicBezTo>
                    <a:pt x="111" y="142"/>
                    <a:pt x="111" y="142"/>
                    <a:pt x="111" y="142"/>
                  </a:cubicBezTo>
                  <a:cubicBezTo>
                    <a:pt x="99" y="140"/>
                    <a:pt x="80" y="143"/>
                    <a:pt x="73" y="151"/>
                  </a:cubicBezTo>
                  <a:cubicBezTo>
                    <a:pt x="83" y="151"/>
                    <a:pt x="104" y="150"/>
                    <a:pt x="111" y="142"/>
                  </a:cubicBezTo>
                  <a:close/>
                  <a:moveTo>
                    <a:pt x="211" y="155"/>
                  </a:moveTo>
                  <a:cubicBezTo>
                    <a:pt x="211" y="155"/>
                    <a:pt x="211" y="155"/>
                    <a:pt x="211" y="155"/>
                  </a:cubicBezTo>
                  <a:cubicBezTo>
                    <a:pt x="218" y="155"/>
                    <a:pt x="218" y="150"/>
                    <a:pt x="218" y="143"/>
                  </a:cubicBezTo>
                  <a:cubicBezTo>
                    <a:pt x="217" y="143"/>
                    <a:pt x="215" y="143"/>
                    <a:pt x="214" y="143"/>
                  </a:cubicBezTo>
                  <a:cubicBezTo>
                    <a:pt x="213" y="147"/>
                    <a:pt x="211" y="150"/>
                    <a:pt x="211" y="155"/>
                  </a:cubicBezTo>
                  <a:close/>
                  <a:moveTo>
                    <a:pt x="176" y="162"/>
                  </a:moveTo>
                  <a:cubicBezTo>
                    <a:pt x="176" y="162"/>
                    <a:pt x="176" y="162"/>
                    <a:pt x="176" y="162"/>
                  </a:cubicBezTo>
                  <a:cubicBezTo>
                    <a:pt x="177" y="167"/>
                    <a:pt x="184" y="158"/>
                    <a:pt x="186" y="163"/>
                  </a:cubicBezTo>
                  <a:cubicBezTo>
                    <a:pt x="175" y="171"/>
                    <a:pt x="151" y="166"/>
                    <a:pt x="140" y="175"/>
                  </a:cubicBezTo>
                  <a:cubicBezTo>
                    <a:pt x="153" y="174"/>
                    <a:pt x="186" y="178"/>
                    <a:pt x="190" y="160"/>
                  </a:cubicBezTo>
                  <a:cubicBezTo>
                    <a:pt x="196" y="157"/>
                    <a:pt x="208" y="158"/>
                    <a:pt x="208" y="149"/>
                  </a:cubicBezTo>
                  <a:cubicBezTo>
                    <a:pt x="196" y="152"/>
                    <a:pt x="182" y="153"/>
                    <a:pt x="176" y="162"/>
                  </a:cubicBezTo>
                  <a:close/>
                  <a:moveTo>
                    <a:pt x="20" y="165"/>
                  </a:moveTo>
                  <a:cubicBezTo>
                    <a:pt x="20" y="165"/>
                    <a:pt x="20" y="165"/>
                    <a:pt x="20" y="165"/>
                  </a:cubicBezTo>
                  <a:cubicBezTo>
                    <a:pt x="27" y="162"/>
                    <a:pt x="45" y="157"/>
                    <a:pt x="39" y="151"/>
                  </a:cubicBezTo>
                  <a:cubicBezTo>
                    <a:pt x="33" y="156"/>
                    <a:pt x="25" y="158"/>
                    <a:pt x="20" y="165"/>
                  </a:cubicBezTo>
                  <a:close/>
                  <a:moveTo>
                    <a:pt x="109" y="156"/>
                  </a:moveTo>
                  <a:cubicBezTo>
                    <a:pt x="109" y="156"/>
                    <a:pt x="109" y="156"/>
                    <a:pt x="109" y="156"/>
                  </a:cubicBezTo>
                  <a:cubicBezTo>
                    <a:pt x="117" y="157"/>
                    <a:pt x="135" y="157"/>
                    <a:pt x="140" y="151"/>
                  </a:cubicBezTo>
                  <a:cubicBezTo>
                    <a:pt x="128" y="151"/>
                    <a:pt x="116" y="151"/>
                    <a:pt x="109" y="156"/>
                  </a:cubicBezTo>
                  <a:close/>
                  <a:moveTo>
                    <a:pt x="135" y="189"/>
                  </a:moveTo>
                  <a:cubicBezTo>
                    <a:pt x="135" y="189"/>
                    <a:pt x="135" y="189"/>
                    <a:pt x="135" y="189"/>
                  </a:cubicBezTo>
                  <a:cubicBezTo>
                    <a:pt x="108" y="175"/>
                    <a:pt x="79" y="163"/>
                    <a:pt x="49" y="155"/>
                  </a:cubicBezTo>
                  <a:cubicBezTo>
                    <a:pt x="47" y="155"/>
                    <a:pt x="46" y="155"/>
                    <a:pt x="44" y="155"/>
                  </a:cubicBezTo>
                  <a:cubicBezTo>
                    <a:pt x="37" y="168"/>
                    <a:pt x="31" y="183"/>
                    <a:pt x="32" y="204"/>
                  </a:cubicBezTo>
                  <a:cubicBezTo>
                    <a:pt x="49" y="215"/>
                    <a:pt x="71" y="220"/>
                    <a:pt x="94" y="225"/>
                  </a:cubicBezTo>
                  <a:cubicBezTo>
                    <a:pt x="94" y="217"/>
                    <a:pt x="100" y="215"/>
                    <a:pt x="99" y="206"/>
                  </a:cubicBezTo>
                  <a:cubicBezTo>
                    <a:pt x="83" y="201"/>
                    <a:pt x="46" y="206"/>
                    <a:pt x="57" y="187"/>
                  </a:cubicBezTo>
                  <a:cubicBezTo>
                    <a:pt x="60" y="187"/>
                    <a:pt x="65" y="189"/>
                    <a:pt x="65" y="186"/>
                  </a:cubicBezTo>
                  <a:cubicBezTo>
                    <a:pt x="61" y="186"/>
                    <a:pt x="58" y="182"/>
                    <a:pt x="61" y="179"/>
                  </a:cubicBezTo>
                  <a:cubicBezTo>
                    <a:pt x="73" y="181"/>
                    <a:pt x="86" y="184"/>
                    <a:pt x="97" y="187"/>
                  </a:cubicBezTo>
                  <a:cubicBezTo>
                    <a:pt x="107" y="191"/>
                    <a:pt x="119" y="195"/>
                    <a:pt x="125" y="203"/>
                  </a:cubicBezTo>
                  <a:cubicBezTo>
                    <a:pt x="121" y="213"/>
                    <a:pt x="113" y="218"/>
                    <a:pt x="111" y="230"/>
                  </a:cubicBezTo>
                  <a:cubicBezTo>
                    <a:pt x="119" y="232"/>
                    <a:pt x="127" y="234"/>
                    <a:pt x="136" y="235"/>
                  </a:cubicBezTo>
                  <a:cubicBezTo>
                    <a:pt x="138" y="219"/>
                    <a:pt x="146" y="209"/>
                    <a:pt x="159" y="204"/>
                  </a:cubicBezTo>
                  <a:cubicBezTo>
                    <a:pt x="153" y="196"/>
                    <a:pt x="143" y="193"/>
                    <a:pt x="135" y="189"/>
                  </a:cubicBezTo>
                  <a:close/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4" y="159"/>
                    <a:pt x="94" y="157"/>
                    <a:pt x="94" y="155"/>
                  </a:cubicBezTo>
                  <a:cubicBezTo>
                    <a:pt x="90" y="155"/>
                    <a:pt x="87" y="155"/>
                    <a:pt x="84" y="155"/>
                  </a:cubicBezTo>
                  <a:cubicBezTo>
                    <a:pt x="83" y="160"/>
                    <a:pt x="93" y="162"/>
                    <a:pt x="95" y="159"/>
                  </a:cubicBezTo>
                  <a:close/>
                  <a:moveTo>
                    <a:pt x="115" y="162"/>
                  </a:moveTo>
                  <a:cubicBezTo>
                    <a:pt x="115" y="162"/>
                    <a:pt x="115" y="162"/>
                    <a:pt x="115" y="162"/>
                  </a:cubicBezTo>
                  <a:cubicBezTo>
                    <a:pt x="123" y="163"/>
                    <a:pt x="153" y="162"/>
                    <a:pt x="150" y="155"/>
                  </a:cubicBezTo>
                  <a:cubicBezTo>
                    <a:pt x="143" y="158"/>
                    <a:pt x="121" y="154"/>
                    <a:pt x="115" y="162"/>
                  </a:cubicBezTo>
                  <a:close/>
                  <a:moveTo>
                    <a:pt x="15" y="162"/>
                  </a:moveTo>
                  <a:cubicBezTo>
                    <a:pt x="15" y="162"/>
                    <a:pt x="15" y="162"/>
                    <a:pt x="15" y="162"/>
                  </a:cubicBezTo>
                  <a:cubicBezTo>
                    <a:pt x="17" y="162"/>
                    <a:pt x="18" y="161"/>
                    <a:pt x="19" y="159"/>
                  </a:cubicBezTo>
                  <a:cubicBezTo>
                    <a:pt x="16" y="159"/>
                    <a:pt x="15" y="160"/>
                    <a:pt x="15" y="162"/>
                  </a:cubicBezTo>
                  <a:close/>
                  <a:moveTo>
                    <a:pt x="29" y="166"/>
                  </a:moveTo>
                  <a:cubicBezTo>
                    <a:pt x="29" y="166"/>
                    <a:pt x="29" y="166"/>
                    <a:pt x="29" y="166"/>
                  </a:cubicBezTo>
                  <a:cubicBezTo>
                    <a:pt x="31" y="166"/>
                    <a:pt x="32" y="165"/>
                    <a:pt x="33" y="163"/>
                  </a:cubicBezTo>
                  <a:cubicBezTo>
                    <a:pt x="31" y="163"/>
                    <a:pt x="29" y="164"/>
                    <a:pt x="29" y="166"/>
                  </a:cubicBezTo>
                  <a:close/>
                  <a:moveTo>
                    <a:pt x="17" y="173"/>
                  </a:moveTo>
                  <a:cubicBezTo>
                    <a:pt x="17" y="173"/>
                    <a:pt x="17" y="173"/>
                    <a:pt x="17" y="173"/>
                  </a:cubicBezTo>
                  <a:cubicBezTo>
                    <a:pt x="22" y="172"/>
                    <a:pt x="25" y="169"/>
                    <a:pt x="27" y="166"/>
                  </a:cubicBezTo>
                  <a:cubicBezTo>
                    <a:pt x="22" y="167"/>
                    <a:pt x="18" y="168"/>
                    <a:pt x="17" y="173"/>
                  </a:cubicBezTo>
                  <a:close/>
                  <a:moveTo>
                    <a:pt x="2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26" y="177"/>
                    <a:pt x="30" y="175"/>
                    <a:pt x="30" y="170"/>
                  </a:cubicBezTo>
                  <a:cubicBezTo>
                    <a:pt x="25" y="170"/>
                    <a:pt x="22" y="173"/>
                    <a:pt x="20" y="176"/>
                  </a:cubicBezTo>
                  <a:close/>
                  <a:moveTo>
                    <a:pt x="187" y="176"/>
                  </a:moveTo>
                  <a:cubicBezTo>
                    <a:pt x="187" y="176"/>
                    <a:pt x="187" y="176"/>
                    <a:pt x="187" y="176"/>
                  </a:cubicBezTo>
                  <a:cubicBezTo>
                    <a:pt x="191" y="179"/>
                    <a:pt x="198" y="176"/>
                    <a:pt x="198" y="170"/>
                  </a:cubicBezTo>
                  <a:cubicBezTo>
                    <a:pt x="192" y="170"/>
                    <a:pt x="189" y="172"/>
                    <a:pt x="187" y="176"/>
                  </a:cubicBezTo>
                  <a:close/>
                  <a:moveTo>
                    <a:pt x="10" y="183"/>
                  </a:moveTo>
                  <a:cubicBezTo>
                    <a:pt x="10" y="183"/>
                    <a:pt x="10" y="183"/>
                    <a:pt x="10" y="183"/>
                  </a:cubicBezTo>
                  <a:cubicBezTo>
                    <a:pt x="17" y="183"/>
                    <a:pt x="15" y="181"/>
                    <a:pt x="15" y="176"/>
                  </a:cubicBezTo>
                  <a:cubicBezTo>
                    <a:pt x="13" y="176"/>
                    <a:pt x="12" y="176"/>
                    <a:pt x="10" y="176"/>
                  </a:cubicBezTo>
                  <a:cubicBezTo>
                    <a:pt x="10" y="178"/>
                    <a:pt x="10" y="181"/>
                    <a:pt x="10" y="183"/>
                  </a:cubicBezTo>
                  <a:close/>
                  <a:moveTo>
                    <a:pt x="196" y="184"/>
                  </a:moveTo>
                  <a:cubicBezTo>
                    <a:pt x="196" y="184"/>
                    <a:pt x="196" y="184"/>
                    <a:pt x="196" y="184"/>
                  </a:cubicBezTo>
                  <a:cubicBezTo>
                    <a:pt x="199" y="184"/>
                    <a:pt x="204" y="178"/>
                    <a:pt x="201" y="176"/>
                  </a:cubicBezTo>
                  <a:cubicBezTo>
                    <a:pt x="200" y="180"/>
                    <a:pt x="195" y="180"/>
                    <a:pt x="196" y="184"/>
                  </a:cubicBezTo>
                  <a:close/>
                  <a:moveTo>
                    <a:pt x="23" y="183"/>
                  </a:moveTo>
                  <a:cubicBezTo>
                    <a:pt x="23" y="183"/>
                    <a:pt x="23" y="183"/>
                    <a:pt x="23" y="183"/>
                  </a:cubicBezTo>
                  <a:cubicBezTo>
                    <a:pt x="24" y="183"/>
                    <a:pt x="25" y="183"/>
                    <a:pt x="26" y="183"/>
                  </a:cubicBezTo>
                  <a:cubicBezTo>
                    <a:pt x="26" y="181"/>
                    <a:pt x="28" y="181"/>
                    <a:pt x="27" y="179"/>
                  </a:cubicBezTo>
                  <a:cubicBezTo>
                    <a:pt x="26" y="179"/>
                    <a:pt x="25" y="179"/>
                    <a:pt x="25" y="179"/>
                  </a:cubicBezTo>
                  <a:cubicBezTo>
                    <a:pt x="24" y="181"/>
                    <a:pt x="23" y="181"/>
                    <a:pt x="23" y="183"/>
                  </a:cubicBezTo>
                  <a:close/>
                  <a:moveTo>
                    <a:pt x="160" y="180"/>
                  </a:moveTo>
                  <a:cubicBezTo>
                    <a:pt x="160" y="180"/>
                    <a:pt x="160" y="180"/>
                    <a:pt x="160" y="180"/>
                  </a:cubicBezTo>
                  <a:cubicBezTo>
                    <a:pt x="159" y="179"/>
                    <a:pt x="156" y="181"/>
                    <a:pt x="156" y="182"/>
                  </a:cubicBezTo>
                  <a:cubicBezTo>
                    <a:pt x="154" y="187"/>
                    <a:pt x="163" y="183"/>
                    <a:pt x="160" y="180"/>
                  </a:cubicBezTo>
                  <a:close/>
                  <a:moveTo>
                    <a:pt x="149" y="189"/>
                  </a:moveTo>
                  <a:cubicBezTo>
                    <a:pt x="149" y="189"/>
                    <a:pt x="149" y="189"/>
                    <a:pt x="149" y="189"/>
                  </a:cubicBezTo>
                  <a:cubicBezTo>
                    <a:pt x="146" y="188"/>
                    <a:pt x="142" y="182"/>
                    <a:pt x="139" y="186"/>
                  </a:cubicBezTo>
                  <a:cubicBezTo>
                    <a:pt x="141" y="187"/>
                    <a:pt x="147" y="192"/>
                    <a:pt x="149" y="189"/>
                  </a:cubicBezTo>
                  <a:close/>
                  <a:moveTo>
                    <a:pt x="67" y="189"/>
                  </a:moveTo>
                  <a:cubicBezTo>
                    <a:pt x="67" y="189"/>
                    <a:pt x="67" y="189"/>
                    <a:pt x="67" y="189"/>
                  </a:cubicBezTo>
                  <a:cubicBezTo>
                    <a:pt x="72" y="188"/>
                    <a:pt x="81" y="193"/>
                    <a:pt x="85" y="189"/>
                  </a:cubicBezTo>
                  <a:cubicBezTo>
                    <a:pt x="79" y="189"/>
                    <a:pt x="70" y="182"/>
                    <a:pt x="67" y="189"/>
                  </a:cubicBezTo>
                  <a:close/>
                  <a:moveTo>
                    <a:pt x="176" y="197"/>
                  </a:moveTo>
                  <a:cubicBezTo>
                    <a:pt x="176" y="197"/>
                    <a:pt x="176" y="197"/>
                    <a:pt x="176" y="197"/>
                  </a:cubicBezTo>
                  <a:cubicBezTo>
                    <a:pt x="176" y="194"/>
                    <a:pt x="181" y="196"/>
                    <a:pt x="180" y="192"/>
                  </a:cubicBezTo>
                  <a:cubicBezTo>
                    <a:pt x="179" y="188"/>
                    <a:pt x="175" y="188"/>
                    <a:pt x="172" y="186"/>
                  </a:cubicBezTo>
                  <a:cubicBezTo>
                    <a:pt x="174" y="191"/>
                    <a:pt x="171" y="194"/>
                    <a:pt x="176" y="197"/>
                  </a:cubicBezTo>
                  <a:close/>
                  <a:moveTo>
                    <a:pt x="12" y="190"/>
                  </a:moveTo>
                  <a:cubicBezTo>
                    <a:pt x="12" y="190"/>
                    <a:pt x="12" y="190"/>
                    <a:pt x="12" y="190"/>
                  </a:cubicBezTo>
                  <a:cubicBezTo>
                    <a:pt x="13" y="190"/>
                    <a:pt x="15" y="190"/>
                    <a:pt x="16" y="190"/>
                  </a:cubicBezTo>
                  <a:cubicBezTo>
                    <a:pt x="16" y="189"/>
                    <a:pt x="16" y="188"/>
                    <a:pt x="16" y="187"/>
                  </a:cubicBezTo>
                  <a:cubicBezTo>
                    <a:pt x="15" y="187"/>
                    <a:pt x="13" y="187"/>
                    <a:pt x="12" y="187"/>
                  </a:cubicBezTo>
                  <a:cubicBezTo>
                    <a:pt x="12" y="188"/>
                    <a:pt x="12" y="189"/>
                    <a:pt x="12" y="190"/>
                  </a:cubicBezTo>
                  <a:close/>
                  <a:moveTo>
                    <a:pt x="15" y="194"/>
                  </a:moveTo>
                  <a:cubicBezTo>
                    <a:pt x="15" y="194"/>
                    <a:pt x="15" y="194"/>
                    <a:pt x="15" y="194"/>
                  </a:cubicBezTo>
                  <a:cubicBezTo>
                    <a:pt x="15" y="200"/>
                    <a:pt x="16" y="206"/>
                    <a:pt x="22" y="207"/>
                  </a:cubicBezTo>
                  <a:cubicBezTo>
                    <a:pt x="24" y="205"/>
                    <a:pt x="21" y="200"/>
                    <a:pt x="20" y="197"/>
                  </a:cubicBezTo>
                  <a:cubicBezTo>
                    <a:pt x="22" y="196"/>
                    <a:pt x="25" y="197"/>
                    <a:pt x="25" y="193"/>
                  </a:cubicBezTo>
                  <a:cubicBezTo>
                    <a:pt x="20" y="192"/>
                    <a:pt x="19" y="195"/>
                    <a:pt x="15" y="194"/>
                  </a:cubicBezTo>
                  <a:close/>
                  <a:moveTo>
                    <a:pt x="105" y="197"/>
                  </a:moveTo>
                  <a:cubicBezTo>
                    <a:pt x="105" y="197"/>
                    <a:pt x="105" y="197"/>
                    <a:pt x="105" y="197"/>
                  </a:cubicBezTo>
                  <a:cubicBezTo>
                    <a:pt x="93" y="196"/>
                    <a:pt x="74" y="193"/>
                    <a:pt x="64" y="194"/>
                  </a:cubicBezTo>
                  <a:cubicBezTo>
                    <a:pt x="74" y="196"/>
                    <a:pt x="101" y="209"/>
                    <a:pt x="105" y="197"/>
                  </a:cubicBezTo>
                  <a:close/>
                  <a:moveTo>
                    <a:pt x="169" y="201"/>
                  </a:moveTo>
                  <a:cubicBezTo>
                    <a:pt x="169" y="201"/>
                    <a:pt x="169" y="201"/>
                    <a:pt x="169" y="201"/>
                  </a:cubicBezTo>
                  <a:cubicBezTo>
                    <a:pt x="172" y="198"/>
                    <a:pt x="164" y="198"/>
                    <a:pt x="164" y="200"/>
                  </a:cubicBezTo>
                  <a:cubicBezTo>
                    <a:pt x="164" y="200"/>
                    <a:pt x="169" y="201"/>
                    <a:pt x="169" y="201"/>
                  </a:cubicBezTo>
                  <a:close/>
                  <a:moveTo>
                    <a:pt x="129" y="241"/>
                  </a:moveTo>
                  <a:cubicBezTo>
                    <a:pt x="129" y="241"/>
                    <a:pt x="129" y="241"/>
                    <a:pt x="129" y="241"/>
                  </a:cubicBezTo>
                  <a:cubicBezTo>
                    <a:pt x="124" y="238"/>
                    <a:pt x="118" y="236"/>
                    <a:pt x="111" y="235"/>
                  </a:cubicBezTo>
                  <a:cubicBezTo>
                    <a:pt x="111" y="242"/>
                    <a:pt x="125" y="243"/>
                    <a:pt x="129" y="241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99" name="矩形 98">
            <a:extLst>
              <a:ext uri="{FF2B5EF4-FFF2-40B4-BE49-F238E27FC236}">
                <a16:creationId xmlns:a16="http://schemas.microsoft.com/office/drawing/2014/main" id="{A2EAC23B-6104-EA4A-A119-F34BBBC00B34}"/>
              </a:ext>
            </a:extLst>
          </p:cNvPr>
          <p:cNvSpPr/>
          <p:nvPr/>
        </p:nvSpPr>
        <p:spPr>
          <a:xfrm>
            <a:off x="5088093" y="5477370"/>
            <a:ext cx="1614009" cy="27796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100" b="1" dirty="0">
                <a:solidFill>
                  <a:srgbClr val="3C3C3B"/>
                </a:solidFill>
                <a:cs typeface="+mn-ea"/>
                <a:sym typeface="+mn-lt"/>
              </a:rPr>
              <a:t>Deployment</a:t>
            </a:r>
            <a:endParaRPr lang="zh-CN" altLang="en-US" sz="1100" b="1" dirty="0">
              <a:solidFill>
                <a:srgbClr val="3C3C3B"/>
              </a:solidFill>
              <a:cs typeface="+mn-ea"/>
              <a:sym typeface="+mn-lt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27A17C36-D790-3845-9CF9-A23D4D55D21D}"/>
              </a:ext>
            </a:extLst>
          </p:cNvPr>
          <p:cNvGrpSpPr/>
          <p:nvPr/>
        </p:nvGrpSpPr>
        <p:grpSpPr>
          <a:xfrm>
            <a:off x="7262166" y="4456646"/>
            <a:ext cx="915536" cy="800549"/>
            <a:chOff x="4395629" y="3238500"/>
            <a:chExt cx="1101684" cy="1092200"/>
          </a:xfrm>
        </p:grpSpPr>
        <p:sp>
          <p:nvSpPr>
            <p:cNvPr id="101" name="任意多边形 2">
              <a:extLst>
                <a:ext uri="{FF2B5EF4-FFF2-40B4-BE49-F238E27FC236}">
                  <a16:creationId xmlns:a16="http://schemas.microsoft.com/office/drawing/2014/main" id="{7A8FDE81-D296-4C4E-8481-7DBBF663E13B}"/>
                </a:ext>
              </a:extLst>
            </p:cNvPr>
            <p:cNvSpPr/>
            <p:nvPr/>
          </p:nvSpPr>
          <p:spPr>
            <a:xfrm>
              <a:off x="4395629" y="3238500"/>
              <a:ext cx="1101684" cy="1092200"/>
            </a:xfrm>
            <a:custGeom>
              <a:avLst/>
              <a:gdLst>
                <a:gd name="connsiteX0" fmla="*/ 112645 w 988840"/>
                <a:gd name="connsiteY0" fmla="*/ 154380 h 980327"/>
                <a:gd name="connsiteX1" fmla="*/ 348865 w 988840"/>
                <a:gd name="connsiteY1" fmla="*/ 9600 h 980327"/>
                <a:gd name="connsiteX2" fmla="*/ 668905 w 988840"/>
                <a:gd name="connsiteY2" fmla="*/ 32460 h 980327"/>
                <a:gd name="connsiteX3" fmla="*/ 874645 w 988840"/>
                <a:gd name="connsiteY3" fmla="*/ 184860 h 980327"/>
                <a:gd name="connsiteX4" fmla="*/ 958465 w 988840"/>
                <a:gd name="connsiteY4" fmla="*/ 382980 h 980327"/>
                <a:gd name="connsiteX5" fmla="*/ 981325 w 988840"/>
                <a:gd name="connsiteY5" fmla="*/ 626820 h 980327"/>
                <a:gd name="connsiteX6" fmla="*/ 836545 w 988840"/>
                <a:gd name="connsiteY6" fmla="*/ 878280 h 980327"/>
                <a:gd name="connsiteX7" fmla="*/ 516505 w 988840"/>
                <a:gd name="connsiteY7" fmla="*/ 977340 h 980327"/>
                <a:gd name="connsiteX8" fmla="*/ 242185 w 988840"/>
                <a:gd name="connsiteY8" fmla="*/ 939240 h 980327"/>
                <a:gd name="connsiteX9" fmla="*/ 82165 w 988840"/>
                <a:gd name="connsiteY9" fmla="*/ 786840 h 980327"/>
                <a:gd name="connsiteX10" fmla="*/ 13585 w 988840"/>
                <a:gd name="connsiteY10" fmla="*/ 558240 h 980327"/>
                <a:gd name="connsiteX11" fmla="*/ 5965 w 988840"/>
                <a:gd name="connsiteY11" fmla="*/ 306780 h 980327"/>
                <a:gd name="connsiteX12" fmla="*/ 112645 w 988840"/>
                <a:gd name="connsiteY12" fmla="*/ 154380 h 98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88840" h="980327">
                  <a:moveTo>
                    <a:pt x="112645" y="154380"/>
                  </a:moveTo>
                  <a:cubicBezTo>
                    <a:pt x="169795" y="104850"/>
                    <a:pt x="256155" y="29920"/>
                    <a:pt x="348865" y="9600"/>
                  </a:cubicBezTo>
                  <a:cubicBezTo>
                    <a:pt x="441575" y="-10720"/>
                    <a:pt x="581275" y="3250"/>
                    <a:pt x="668905" y="32460"/>
                  </a:cubicBezTo>
                  <a:cubicBezTo>
                    <a:pt x="756535" y="61670"/>
                    <a:pt x="826385" y="126440"/>
                    <a:pt x="874645" y="184860"/>
                  </a:cubicBezTo>
                  <a:cubicBezTo>
                    <a:pt x="922905" y="243280"/>
                    <a:pt x="940685" y="309320"/>
                    <a:pt x="958465" y="382980"/>
                  </a:cubicBezTo>
                  <a:cubicBezTo>
                    <a:pt x="976245" y="456640"/>
                    <a:pt x="1001645" y="544270"/>
                    <a:pt x="981325" y="626820"/>
                  </a:cubicBezTo>
                  <a:cubicBezTo>
                    <a:pt x="961005" y="709370"/>
                    <a:pt x="914015" y="819860"/>
                    <a:pt x="836545" y="878280"/>
                  </a:cubicBezTo>
                  <a:cubicBezTo>
                    <a:pt x="759075" y="936700"/>
                    <a:pt x="615565" y="967180"/>
                    <a:pt x="516505" y="977340"/>
                  </a:cubicBezTo>
                  <a:cubicBezTo>
                    <a:pt x="417445" y="987500"/>
                    <a:pt x="314575" y="970990"/>
                    <a:pt x="242185" y="939240"/>
                  </a:cubicBezTo>
                  <a:cubicBezTo>
                    <a:pt x="169795" y="907490"/>
                    <a:pt x="120265" y="850340"/>
                    <a:pt x="82165" y="786840"/>
                  </a:cubicBezTo>
                  <a:cubicBezTo>
                    <a:pt x="44065" y="723340"/>
                    <a:pt x="26285" y="638250"/>
                    <a:pt x="13585" y="558240"/>
                  </a:cubicBezTo>
                  <a:cubicBezTo>
                    <a:pt x="885" y="478230"/>
                    <a:pt x="-5465" y="374090"/>
                    <a:pt x="5965" y="306780"/>
                  </a:cubicBezTo>
                  <a:cubicBezTo>
                    <a:pt x="17395" y="239470"/>
                    <a:pt x="55495" y="203910"/>
                    <a:pt x="112645" y="154380"/>
                  </a:cubicBez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2" name="Freeform 25">
              <a:extLst>
                <a:ext uri="{FF2B5EF4-FFF2-40B4-BE49-F238E27FC236}">
                  <a16:creationId xmlns:a16="http://schemas.microsoft.com/office/drawing/2014/main" id="{C8A4045D-C1AD-0146-A3AD-46DA0DF3AF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9453" y="3572374"/>
              <a:ext cx="554036" cy="460953"/>
            </a:xfrm>
            <a:custGeom>
              <a:avLst/>
              <a:gdLst>
                <a:gd name="T0" fmla="*/ 109 w 323"/>
                <a:gd name="T1" fmla="*/ 244 h 268"/>
                <a:gd name="T2" fmla="*/ 26 w 323"/>
                <a:gd name="T3" fmla="*/ 136 h 268"/>
                <a:gd name="T4" fmla="*/ 297 w 323"/>
                <a:gd name="T5" fmla="*/ 49 h 268"/>
                <a:gd name="T6" fmla="*/ 177 w 323"/>
                <a:gd name="T7" fmla="*/ 56 h 268"/>
                <a:gd name="T8" fmla="*/ 156 w 323"/>
                <a:gd name="T9" fmla="*/ 12 h 268"/>
                <a:gd name="T10" fmla="*/ 211 w 323"/>
                <a:gd name="T11" fmla="*/ 29 h 268"/>
                <a:gd name="T12" fmla="*/ 156 w 323"/>
                <a:gd name="T13" fmla="*/ 39 h 268"/>
                <a:gd name="T14" fmla="*/ 227 w 323"/>
                <a:gd name="T15" fmla="*/ 39 h 268"/>
                <a:gd name="T16" fmla="*/ 119 w 323"/>
                <a:gd name="T17" fmla="*/ 46 h 268"/>
                <a:gd name="T18" fmla="*/ 186 w 323"/>
                <a:gd name="T19" fmla="*/ 45 h 268"/>
                <a:gd name="T20" fmla="*/ 210 w 323"/>
                <a:gd name="T21" fmla="*/ 54 h 268"/>
                <a:gd name="T22" fmla="*/ 115 w 323"/>
                <a:gd name="T23" fmla="*/ 60 h 268"/>
                <a:gd name="T24" fmla="*/ 279 w 323"/>
                <a:gd name="T25" fmla="*/ 50 h 268"/>
                <a:gd name="T26" fmla="*/ 172 w 323"/>
                <a:gd name="T27" fmla="*/ 59 h 268"/>
                <a:gd name="T28" fmla="*/ 203 w 323"/>
                <a:gd name="T29" fmla="*/ 95 h 268"/>
                <a:gd name="T30" fmla="*/ 261 w 323"/>
                <a:gd name="T31" fmla="*/ 70 h 268"/>
                <a:gd name="T32" fmla="*/ 214 w 323"/>
                <a:gd name="T33" fmla="*/ 95 h 268"/>
                <a:gd name="T34" fmla="*/ 237 w 323"/>
                <a:gd name="T35" fmla="*/ 97 h 268"/>
                <a:gd name="T36" fmla="*/ 155 w 323"/>
                <a:gd name="T37" fmla="*/ 122 h 268"/>
                <a:gd name="T38" fmla="*/ 221 w 323"/>
                <a:gd name="T39" fmla="*/ 111 h 268"/>
                <a:gd name="T40" fmla="*/ 91 w 323"/>
                <a:gd name="T41" fmla="*/ 77 h 268"/>
                <a:gd name="T42" fmla="*/ 205 w 323"/>
                <a:gd name="T43" fmla="*/ 67 h 268"/>
                <a:gd name="T44" fmla="*/ 112 w 323"/>
                <a:gd name="T45" fmla="*/ 112 h 268"/>
                <a:gd name="T46" fmla="*/ 174 w 323"/>
                <a:gd name="T47" fmla="*/ 87 h 268"/>
                <a:gd name="T48" fmla="*/ 121 w 323"/>
                <a:gd name="T49" fmla="*/ 69 h 268"/>
                <a:gd name="T50" fmla="*/ 287 w 323"/>
                <a:gd name="T51" fmla="*/ 69 h 268"/>
                <a:gd name="T52" fmla="*/ 122 w 323"/>
                <a:gd name="T53" fmla="*/ 80 h 268"/>
                <a:gd name="T54" fmla="*/ 102 w 323"/>
                <a:gd name="T55" fmla="*/ 73 h 268"/>
                <a:gd name="T56" fmla="*/ 128 w 323"/>
                <a:gd name="T57" fmla="*/ 91 h 268"/>
                <a:gd name="T58" fmla="*/ 238 w 323"/>
                <a:gd name="T59" fmla="*/ 162 h 268"/>
                <a:gd name="T60" fmla="*/ 302 w 323"/>
                <a:gd name="T61" fmla="*/ 95 h 268"/>
                <a:gd name="T62" fmla="*/ 255 w 323"/>
                <a:gd name="T63" fmla="*/ 97 h 268"/>
                <a:gd name="T64" fmla="*/ 80 w 323"/>
                <a:gd name="T65" fmla="*/ 102 h 268"/>
                <a:gd name="T66" fmla="*/ 65 w 323"/>
                <a:gd name="T67" fmla="*/ 114 h 268"/>
                <a:gd name="T68" fmla="*/ 111 w 323"/>
                <a:gd name="T69" fmla="*/ 129 h 268"/>
                <a:gd name="T70" fmla="*/ 183 w 323"/>
                <a:gd name="T71" fmla="*/ 131 h 268"/>
                <a:gd name="T72" fmla="*/ 128 w 323"/>
                <a:gd name="T73" fmla="*/ 165 h 268"/>
                <a:gd name="T74" fmla="*/ 207 w 323"/>
                <a:gd name="T75" fmla="*/ 127 h 268"/>
                <a:gd name="T76" fmla="*/ 149 w 323"/>
                <a:gd name="T77" fmla="*/ 142 h 268"/>
                <a:gd name="T78" fmla="*/ 119 w 323"/>
                <a:gd name="T79" fmla="*/ 143 h 268"/>
                <a:gd name="T80" fmla="*/ 70 w 323"/>
                <a:gd name="T81" fmla="*/ 145 h 268"/>
                <a:gd name="T82" fmla="*/ 111 w 323"/>
                <a:gd name="T83" fmla="*/ 142 h 268"/>
                <a:gd name="T84" fmla="*/ 211 w 323"/>
                <a:gd name="T85" fmla="*/ 155 h 268"/>
                <a:gd name="T86" fmla="*/ 20 w 323"/>
                <a:gd name="T87" fmla="*/ 165 h 268"/>
                <a:gd name="T88" fmla="*/ 135 w 323"/>
                <a:gd name="T89" fmla="*/ 189 h 268"/>
                <a:gd name="T90" fmla="*/ 65 w 323"/>
                <a:gd name="T91" fmla="*/ 186 h 268"/>
                <a:gd name="T92" fmla="*/ 95 w 323"/>
                <a:gd name="T93" fmla="*/ 159 h 268"/>
                <a:gd name="T94" fmla="*/ 115 w 323"/>
                <a:gd name="T95" fmla="*/ 162 h 268"/>
                <a:gd name="T96" fmla="*/ 29 w 323"/>
                <a:gd name="T97" fmla="*/ 166 h 268"/>
                <a:gd name="T98" fmla="*/ 20 w 323"/>
                <a:gd name="T99" fmla="*/ 176 h 268"/>
                <a:gd name="T100" fmla="*/ 10 w 323"/>
                <a:gd name="T101" fmla="*/ 176 h 268"/>
                <a:gd name="T102" fmla="*/ 26 w 323"/>
                <a:gd name="T103" fmla="*/ 183 h 268"/>
                <a:gd name="T104" fmla="*/ 149 w 323"/>
                <a:gd name="T105" fmla="*/ 189 h 268"/>
                <a:gd name="T106" fmla="*/ 176 w 323"/>
                <a:gd name="T107" fmla="*/ 197 h 268"/>
                <a:gd name="T108" fmla="*/ 16 w 323"/>
                <a:gd name="T109" fmla="*/ 187 h 268"/>
                <a:gd name="T110" fmla="*/ 15 w 323"/>
                <a:gd name="T111" fmla="*/ 194 h 268"/>
                <a:gd name="T112" fmla="*/ 169 w 323"/>
                <a:gd name="T113" fmla="*/ 20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3" h="268">
                  <a:moveTo>
                    <a:pt x="317" y="50"/>
                  </a:moveTo>
                  <a:cubicBezTo>
                    <a:pt x="315" y="60"/>
                    <a:pt x="302" y="71"/>
                    <a:pt x="310" y="87"/>
                  </a:cubicBezTo>
                  <a:cubicBezTo>
                    <a:pt x="315" y="87"/>
                    <a:pt x="312" y="81"/>
                    <a:pt x="319" y="83"/>
                  </a:cubicBezTo>
                  <a:cubicBezTo>
                    <a:pt x="318" y="86"/>
                    <a:pt x="319" y="88"/>
                    <a:pt x="323" y="87"/>
                  </a:cubicBezTo>
                  <a:cubicBezTo>
                    <a:pt x="319" y="96"/>
                    <a:pt x="311" y="104"/>
                    <a:pt x="304" y="111"/>
                  </a:cubicBezTo>
                  <a:cubicBezTo>
                    <a:pt x="286" y="132"/>
                    <a:pt x="266" y="154"/>
                    <a:pt x="248" y="177"/>
                  </a:cubicBezTo>
                  <a:cubicBezTo>
                    <a:pt x="224" y="208"/>
                    <a:pt x="201" y="239"/>
                    <a:pt x="170" y="264"/>
                  </a:cubicBezTo>
                  <a:cubicBezTo>
                    <a:pt x="155" y="252"/>
                    <a:pt x="131" y="249"/>
                    <a:pt x="109" y="244"/>
                  </a:cubicBezTo>
                  <a:cubicBezTo>
                    <a:pt x="105" y="250"/>
                    <a:pt x="111" y="261"/>
                    <a:pt x="108" y="266"/>
                  </a:cubicBezTo>
                  <a:cubicBezTo>
                    <a:pt x="100" y="268"/>
                    <a:pt x="102" y="259"/>
                    <a:pt x="98" y="257"/>
                  </a:cubicBezTo>
                  <a:cubicBezTo>
                    <a:pt x="91" y="257"/>
                    <a:pt x="94" y="268"/>
                    <a:pt x="85" y="266"/>
                  </a:cubicBezTo>
                  <a:cubicBezTo>
                    <a:pt x="84" y="259"/>
                    <a:pt x="88" y="250"/>
                    <a:pt x="88" y="241"/>
                  </a:cubicBezTo>
                  <a:cubicBezTo>
                    <a:pt x="85" y="236"/>
                    <a:pt x="79" y="236"/>
                    <a:pt x="74" y="234"/>
                  </a:cubicBezTo>
                  <a:cubicBezTo>
                    <a:pt x="53" y="226"/>
                    <a:pt x="26" y="220"/>
                    <a:pt x="9" y="207"/>
                  </a:cubicBezTo>
                  <a:cubicBezTo>
                    <a:pt x="6" y="193"/>
                    <a:pt x="0" y="180"/>
                    <a:pt x="5" y="165"/>
                  </a:cubicBezTo>
                  <a:cubicBezTo>
                    <a:pt x="7" y="157"/>
                    <a:pt x="18" y="147"/>
                    <a:pt x="26" y="136"/>
                  </a:cubicBezTo>
                  <a:cubicBezTo>
                    <a:pt x="41" y="118"/>
                    <a:pt x="57" y="103"/>
                    <a:pt x="74" y="86"/>
                  </a:cubicBezTo>
                  <a:cubicBezTo>
                    <a:pt x="83" y="76"/>
                    <a:pt x="89" y="66"/>
                    <a:pt x="97" y="59"/>
                  </a:cubicBezTo>
                  <a:cubicBezTo>
                    <a:pt x="100" y="55"/>
                    <a:pt x="106" y="53"/>
                    <a:pt x="109" y="49"/>
                  </a:cubicBezTo>
                  <a:cubicBezTo>
                    <a:pt x="111" y="46"/>
                    <a:pt x="112" y="43"/>
                    <a:pt x="114" y="40"/>
                  </a:cubicBezTo>
                  <a:cubicBezTo>
                    <a:pt x="127" y="25"/>
                    <a:pt x="146" y="13"/>
                    <a:pt x="159" y="1"/>
                  </a:cubicBezTo>
                  <a:cubicBezTo>
                    <a:pt x="164" y="0"/>
                    <a:pt x="163" y="4"/>
                    <a:pt x="166" y="5"/>
                  </a:cubicBezTo>
                  <a:cubicBezTo>
                    <a:pt x="188" y="11"/>
                    <a:pt x="211" y="18"/>
                    <a:pt x="234" y="25"/>
                  </a:cubicBezTo>
                  <a:cubicBezTo>
                    <a:pt x="256" y="31"/>
                    <a:pt x="276" y="42"/>
                    <a:pt x="297" y="49"/>
                  </a:cubicBezTo>
                  <a:cubicBezTo>
                    <a:pt x="303" y="51"/>
                    <a:pt x="310" y="51"/>
                    <a:pt x="317" y="50"/>
                  </a:cubicBezTo>
                  <a:close/>
                  <a:moveTo>
                    <a:pt x="180" y="59"/>
                  </a:moveTo>
                  <a:cubicBezTo>
                    <a:pt x="180" y="59"/>
                    <a:pt x="180" y="59"/>
                    <a:pt x="180" y="59"/>
                  </a:cubicBezTo>
                  <a:cubicBezTo>
                    <a:pt x="193" y="58"/>
                    <a:pt x="204" y="54"/>
                    <a:pt x="211" y="46"/>
                  </a:cubicBezTo>
                  <a:cubicBezTo>
                    <a:pt x="203" y="49"/>
                    <a:pt x="197" y="49"/>
                    <a:pt x="193" y="43"/>
                  </a:cubicBezTo>
                  <a:cubicBezTo>
                    <a:pt x="204" y="40"/>
                    <a:pt x="218" y="40"/>
                    <a:pt x="225" y="32"/>
                  </a:cubicBezTo>
                  <a:cubicBezTo>
                    <a:pt x="211" y="32"/>
                    <a:pt x="202" y="38"/>
                    <a:pt x="190" y="40"/>
                  </a:cubicBezTo>
                  <a:cubicBezTo>
                    <a:pt x="191" y="51"/>
                    <a:pt x="181" y="50"/>
                    <a:pt x="177" y="56"/>
                  </a:cubicBezTo>
                  <a:cubicBezTo>
                    <a:pt x="181" y="58"/>
                    <a:pt x="183" y="52"/>
                    <a:pt x="184" y="56"/>
                  </a:cubicBezTo>
                  <a:cubicBezTo>
                    <a:pt x="182" y="56"/>
                    <a:pt x="181" y="57"/>
                    <a:pt x="180" y="59"/>
                  </a:cubicBezTo>
                  <a:close/>
                  <a:moveTo>
                    <a:pt x="143" y="26"/>
                  </a:moveTo>
                  <a:cubicBezTo>
                    <a:pt x="143" y="26"/>
                    <a:pt x="143" y="26"/>
                    <a:pt x="143" y="26"/>
                  </a:cubicBezTo>
                  <a:cubicBezTo>
                    <a:pt x="149" y="26"/>
                    <a:pt x="143" y="28"/>
                    <a:pt x="145" y="32"/>
                  </a:cubicBezTo>
                  <a:cubicBezTo>
                    <a:pt x="152" y="30"/>
                    <a:pt x="157" y="26"/>
                    <a:pt x="160" y="21"/>
                  </a:cubicBezTo>
                  <a:cubicBezTo>
                    <a:pt x="156" y="19"/>
                    <a:pt x="152" y="25"/>
                    <a:pt x="150" y="22"/>
                  </a:cubicBezTo>
                  <a:cubicBezTo>
                    <a:pt x="153" y="19"/>
                    <a:pt x="163" y="16"/>
                    <a:pt x="156" y="12"/>
                  </a:cubicBezTo>
                  <a:cubicBezTo>
                    <a:pt x="152" y="17"/>
                    <a:pt x="146" y="20"/>
                    <a:pt x="143" y="26"/>
                  </a:cubicBezTo>
                  <a:close/>
                  <a:moveTo>
                    <a:pt x="160" y="26"/>
                  </a:moveTo>
                  <a:cubicBezTo>
                    <a:pt x="160" y="26"/>
                    <a:pt x="160" y="26"/>
                    <a:pt x="160" y="26"/>
                  </a:cubicBezTo>
                  <a:cubicBezTo>
                    <a:pt x="166" y="28"/>
                    <a:pt x="168" y="21"/>
                    <a:pt x="163" y="21"/>
                  </a:cubicBezTo>
                  <a:cubicBezTo>
                    <a:pt x="162" y="23"/>
                    <a:pt x="161" y="24"/>
                    <a:pt x="160" y="26"/>
                  </a:cubicBezTo>
                  <a:close/>
                  <a:moveTo>
                    <a:pt x="187" y="36"/>
                  </a:moveTo>
                  <a:cubicBezTo>
                    <a:pt x="187" y="36"/>
                    <a:pt x="187" y="36"/>
                    <a:pt x="187" y="36"/>
                  </a:cubicBezTo>
                  <a:cubicBezTo>
                    <a:pt x="193" y="37"/>
                    <a:pt x="205" y="33"/>
                    <a:pt x="211" y="29"/>
                  </a:cubicBezTo>
                  <a:cubicBezTo>
                    <a:pt x="205" y="28"/>
                    <a:pt x="191" y="30"/>
                    <a:pt x="187" y="36"/>
                  </a:cubicBezTo>
                  <a:close/>
                  <a:moveTo>
                    <a:pt x="163" y="32"/>
                  </a:moveTo>
                  <a:cubicBezTo>
                    <a:pt x="163" y="32"/>
                    <a:pt x="163" y="32"/>
                    <a:pt x="163" y="32"/>
                  </a:cubicBezTo>
                  <a:cubicBezTo>
                    <a:pt x="162" y="32"/>
                    <a:pt x="155" y="31"/>
                    <a:pt x="155" y="37"/>
                  </a:cubicBezTo>
                  <a:cubicBezTo>
                    <a:pt x="163" y="37"/>
                    <a:pt x="170" y="30"/>
                    <a:pt x="163" y="32"/>
                  </a:cubicBezTo>
                  <a:close/>
                  <a:moveTo>
                    <a:pt x="176" y="32"/>
                  </a:moveTo>
                  <a:cubicBezTo>
                    <a:pt x="176" y="32"/>
                    <a:pt x="176" y="32"/>
                    <a:pt x="176" y="32"/>
                  </a:cubicBezTo>
                  <a:cubicBezTo>
                    <a:pt x="172" y="37"/>
                    <a:pt x="163" y="37"/>
                    <a:pt x="156" y="39"/>
                  </a:cubicBezTo>
                  <a:cubicBezTo>
                    <a:pt x="150" y="53"/>
                    <a:pt x="129" y="51"/>
                    <a:pt x="123" y="66"/>
                  </a:cubicBezTo>
                  <a:cubicBezTo>
                    <a:pt x="137" y="61"/>
                    <a:pt x="146" y="58"/>
                    <a:pt x="156" y="53"/>
                  </a:cubicBezTo>
                  <a:cubicBezTo>
                    <a:pt x="159" y="39"/>
                    <a:pt x="169" y="40"/>
                    <a:pt x="181" y="36"/>
                  </a:cubicBezTo>
                  <a:cubicBezTo>
                    <a:pt x="182" y="32"/>
                    <a:pt x="179" y="31"/>
                    <a:pt x="176" y="32"/>
                  </a:cubicBezTo>
                  <a:close/>
                  <a:moveTo>
                    <a:pt x="227" y="39"/>
                  </a:moveTo>
                  <a:cubicBezTo>
                    <a:pt x="227" y="39"/>
                    <a:pt x="227" y="39"/>
                    <a:pt x="227" y="39"/>
                  </a:cubicBezTo>
                  <a:cubicBezTo>
                    <a:pt x="234" y="38"/>
                    <a:pt x="243" y="39"/>
                    <a:pt x="245" y="33"/>
                  </a:cubicBezTo>
                  <a:cubicBezTo>
                    <a:pt x="238" y="31"/>
                    <a:pt x="230" y="33"/>
                    <a:pt x="227" y="39"/>
                  </a:cubicBezTo>
                  <a:close/>
                  <a:moveTo>
                    <a:pt x="241" y="42"/>
                  </a:moveTo>
                  <a:cubicBezTo>
                    <a:pt x="241" y="42"/>
                    <a:pt x="241" y="42"/>
                    <a:pt x="241" y="42"/>
                  </a:cubicBezTo>
                  <a:cubicBezTo>
                    <a:pt x="250" y="39"/>
                    <a:pt x="253" y="44"/>
                    <a:pt x="261" y="42"/>
                  </a:cubicBezTo>
                  <a:cubicBezTo>
                    <a:pt x="258" y="33"/>
                    <a:pt x="244" y="36"/>
                    <a:pt x="241" y="42"/>
                  </a:cubicBezTo>
                  <a:close/>
                  <a:moveTo>
                    <a:pt x="119" y="46"/>
                  </a:moveTo>
                  <a:cubicBezTo>
                    <a:pt x="119" y="46"/>
                    <a:pt x="119" y="46"/>
                    <a:pt x="119" y="46"/>
                  </a:cubicBezTo>
                  <a:cubicBezTo>
                    <a:pt x="120" y="43"/>
                    <a:pt x="127" y="40"/>
                    <a:pt x="122" y="37"/>
                  </a:cubicBezTo>
                  <a:cubicBezTo>
                    <a:pt x="122" y="41"/>
                    <a:pt x="115" y="44"/>
                    <a:pt x="119" y="46"/>
                  </a:cubicBezTo>
                  <a:close/>
                  <a:moveTo>
                    <a:pt x="173" y="47"/>
                  </a:moveTo>
                  <a:cubicBezTo>
                    <a:pt x="173" y="47"/>
                    <a:pt x="173" y="47"/>
                    <a:pt x="173" y="47"/>
                  </a:cubicBezTo>
                  <a:cubicBezTo>
                    <a:pt x="174" y="45"/>
                    <a:pt x="175" y="48"/>
                    <a:pt x="177" y="47"/>
                  </a:cubicBezTo>
                  <a:cubicBezTo>
                    <a:pt x="176" y="40"/>
                    <a:pt x="182" y="47"/>
                    <a:pt x="181" y="42"/>
                  </a:cubicBezTo>
                  <a:cubicBezTo>
                    <a:pt x="179" y="43"/>
                    <a:pt x="169" y="44"/>
                    <a:pt x="173" y="47"/>
                  </a:cubicBezTo>
                  <a:close/>
                  <a:moveTo>
                    <a:pt x="183" y="45"/>
                  </a:moveTo>
                  <a:cubicBezTo>
                    <a:pt x="183" y="45"/>
                    <a:pt x="183" y="45"/>
                    <a:pt x="183" y="45"/>
                  </a:cubicBezTo>
                  <a:cubicBezTo>
                    <a:pt x="184" y="45"/>
                    <a:pt x="185" y="45"/>
                    <a:pt x="186" y="45"/>
                  </a:cubicBezTo>
                  <a:cubicBezTo>
                    <a:pt x="186" y="44"/>
                    <a:pt x="186" y="43"/>
                    <a:pt x="186" y="42"/>
                  </a:cubicBezTo>
                  <a:cubicBezTo>
                    <a:pt x="185" y="42"/>
                    <a:pt x="184" y="42"/>
                    <a:pt x="183" y="42"/>
                  </a:cubicBezTo>
                  <a:cubicBezTo>
                    <a:pt x="183" y="43"/>
                    <a:pt x="183" y="44"/>
                    <a:pt x="183" y="45"/>
                  </a:cubicBezTo>
                  <a:close/>
                  <a:moveTo>
                    <a:pt x="229" y="45"/>
                  </a:moveTo>
                  <a:cubicBezTo>
                    <a:pt x="229" y="45"/>
                    <a:pt x="229" y="45"/>
                    <a:pt x="229" y="45"/>
                  </a:cubicBezTo>
                  <a:cubicBezTo>
                    <a:pt x="233" y="45"/>
                    <a:pt x="238" y="45"/>
                    <a:pt x="238" y="42"/>
                  </a:cubicBezTo>
                  <a:cubicBezTo>
                    <a:pt x="234" y="41"/>
                    <a:pt x="231" y="42"/>
                    <a:pt x="229" y="45"/>
                  </a:cubicBezTo>
                  <a:close/>
                  <a:moveTo>
                    <a:pt x="210" y="54"/>
                  </a:moveTo>
                  <a:cubicBezTo>
                    <a:pt x="210" y="54"/>
                    <a:pt x="210" y="54"/>
                    <a:pt x="210" y="54"/>
                  </a:cubicBezTo>
                  <a:cubicBezTo>
                    <a:pt x="215" y="54"/>
                    <a:pt x="220" y="53"/>
                    <a:pt x="221" y="49"/>
                  </a:cubicBezTo>
                  <a:cubicBezTo>
                    <a:pt x="216" y="49"/>
                    <a:pt x="211" y="50"/>
                    <a:pt x="210" y="54"/>
                  </a:cubicBezTo>
                  <a:close/>
                  <a:moveTo>
                    <a:pt x="234" y="62"/>
                  </a:moveTo>
                  <a:cubicBezTo>
                    <a:pt x="234" y="62"/>
                    <a:pt x="234" y="62"/>
                    <a:pt x="234" y="62"/>
                  </a:cubicBezTo>
                  <a:cubicBezTo>
                    <a:pt x="248" y="60"/>
                    <a:pt x="261" y="57"/>
                    <a:pt x="269" y="49"/>
                  </a:cubicBezTo>
                  <a:cubicBezTo>
                    <a:pt x="255" y="51"/>
                    <a:pt x="242" y="54"/>
                    <a:pt x="234" y="62"/>
                  </a:cubicBezTo>
                  <a:close/>
                  <a:moveTo>
                    <a:pt x="115" y="60"/>
                  </a:moveTo>
                  <a:cubicBezTo>
                    <a:pt x="115" y="60"/>
                    <a:pt x="115" y="60"/>
                    <a:pt x="115" y="60"/>
                  </a:cubicBezTo>
                  <a:cubicBezTo>
                    <a:pt x="120" y="60"/>
                    <a:pt x="126" y="54"/>
                    <a:pt x="123" y="50"/>
                  </a:cubicBezTo>
                  <a:cubicBezTo>
                    <a:pt x="118" y="51"/>
                    <a:pt x="116" y="55"/>
                    <a:pt x="115" y="60"/>
                  </a:cubicBezTo>
                  <a:close/>
                  <a:moveTo>
                    <a:pt x="256" y="59"/>
                  </a:moveTo>
                  <a:cubicBezTo>
                    <a:pt x="256" y="59"/>
                    <a:pt x="256" y="59"/>
                    <a:pt x="256" y="59"/>
                  </a:cubicBezTo>
                  <a:cubicBezTo>
                    <a:pt x="262" y="64"/>
                    <a:pt x="254" y="62"/>
                    <a:pt x="253" y="69"/>
                  </a:cubicBezTo>
                  <a:cubicBezTo>
                    <a:pt x="262" y="70"/>
                    <a:pt x="260" y="61"/>
                    <a:pt x="265" y="60"/>
                  </a:cubicBezTo>
                  <a:cubicBezTo>
                    <a:pt x="270" y="58"/>
                    <a:pt x="281" y="55"/>
                    <a:pt x="279" y="50"/>
                  </a:cubicBezTo>
                  <a:cubicBezTo>
                    <a:pt x="272" y="54"/>
                    <a:pt x="264" y="56"/>
                    <a:pt x="256" y="59"/>
                  </a:cubicBezTo>
                  <a:close/>
                  <a:moveTo>
                    <a:pt x="169" y="62"/>
                  </a:moveTo>
                  <a:cubicBezTo>
                    <a:pt x="169" y="62"/>
                    <a:pt x="169" y="62"/>
                    <a:pt x="169" y="62"/>
                  </a:cubicBezTo>
                  <a:cubicBezTo>
                    <a:pt x="172" y="60"/>
                    <a:pt x="174" y="56"/>
                    <a:pt x="174" y="52"/>
                  </a:cubicBezTo>
                  <a:cubicBezTo>
                    <a:pt x="166" y="56"/>
                    <a:pt x="155" y="57"/>
                    <a:pt x="149" y="63"/>
                  </a:cubicBezTo>
                  <a:cubicBezTo>
                    <a:pt x="153" y="67"/>
                    <a:pt x="156" y="64"/>
                    <a:pt x="163" y="66"/>
                  </a:cubicBezTo>
                  <a:cubicBezTo>
                    <a:pt x="166" y="64"/>
                    <a:pt x="164" y="57"/>
                    <a:pt x="170" y="57"/>
                  </a:cubicBezTo>
                  <a:cubicBezTo>
                    <a:pt x="171" y="57"/>
                    <a:pt x="172" y="57"/>
                    <a:pt x="172" y="59"/>
                  </a:cubicBezTo>
                  <a:cubicBezTo>
                    <a:pt x="169" y="58"/>
                    <a:pt x="165" y="61"/>
                    <a:pt x="169" y="62"/>
                  </a:cubicBezTo>
                  <a:close/>
                  <a:moveTo>
                    <a:pt x="234" y="53"/>
                  </a:moveTo>
                  <a:cubicBezTo>
                    <a:pt x="234" y="53"/>
                    <a:pt x="234" y="53"/>
                    <a:pt x="234" y="53"/>
                  </a:cubicBezTo>
                  <a:cubicBezTo>
                    <a:pt x="230" y="52"/>
                    <a:pt x="231" y="56"/>
                    <a:pt x="227" y="54"/>
                  </a:cubicBezTo>
                  <a:cubicBezTo>
                    <a:pt x="227" y="52"/>
                    <a:pt x="225" y="51"/>
                    <a:pt x="222" y="52"/>
                  </a:cubicBezTo>
                  <a:cubicBezTo>
                    <a:pt x="221" y="58"/>
                    <a:pt x="234" y="60"/>
                    <a:pt x="234" y="53"/>
                  </a:cubicBezTo>
                  <a:close/>
                  <a:moveTo>
                    <a:pt x="203" y="95"/>
                  </a:moveTo>
                  <a:cubicBezTo>
                    <a:pt x="203" y="95"/>
                    <a:pt x="203" y="95"/>
                    <a:pt x="203" y="95"/>
                  </a:cubicBezTo>
                  <a:cubicBezTo>
                    <a:pt x="208" y="94"/>
                    <a:pt x="211" y="92"/>
                    <a:pt x="214" y="88"/>
                  </a:cubicBezTo>
                  <a:cubicBezTo>
                    <a:pt x="209" y="90"/>
                    <a:pt x="202" y="89"/>
                    <a:pt x="203" y="95"/>
                  </a:cubicBezTo>
                  <a:close/>
                  <a:moveTo>
                    <a:pt x="244" y="90"/>
                  </a:moveTo>
                  <a:cubicBezTo>
                    <a:pt x="244" y="90"/>
                    <a:pt x="244" y="90"/>
                    <a:pt x="244" y="90"/>
                  </a:cubicBezTo>
                  <a:cubicBezTo>
                    <a:pt x="247" y="87"/>
                    <a:pt x="242" y="85"/>
                    <a:pt x="245" y="83"/>
                  </a:cubicBezTo>
                  <a:cubicBezTo>
                    <a:pt x="255" y="80"/>
                    <a:pt x="263" y="75"/>
                    <a:pt x="268" y="67"/>
                  </a:cubicBezTo>
                  <a:cubicBezTo>
                    <a:pt x="275" y="61"/>
                    <a:pt x="287" y="59"/>
                    <a:pt x="293" y="52"/>
                  </a:cubicBezTo>
                  <a:cubicBezTo>
                    <a:pt x="281" y="57"/>
                    <a:pt x="266" y="59"/>
                    <a:pt x="261" y="70"/>
                  </a:cubicBezTo>
                  <a:cubicBezTo>
                    <a:pt x="256" y="74"/>
                    <a:pt x="247" y="74"/>
                    <a:pt x="242" y="77"/>
                  </a:cubicBezTo>
                  <a:cubicBezTo>
                    <a:pt x="242" y="74"/>
                    <a:pt x="241" y="74"/>
                    <a:pt x="238" y="74"/>
                  </a:cubicBezTo>
                  <a:cubicBezTo>
                    <a:pt x="224" y="74"/>
                    <a:pt x="210" y="87"/>
                    <a:pt x="193" y="86"/>
                  </a:cubicBezTo>
                  <a:cubicBezTo>
                    <a:pt x="187" y="92"/>
                    <a:pt x="175" y="92"/>
                    <a:pt x="170" y="100"/>
                  </a:cubicBezTo>
                  <a:cubicBezTo>
                    <a:pt x="193" y="96"/>
                    <a:pt x="215" y="82"/>
                    <a:pt x="237" y="81"/>
                  </a:cubicBezTo>
                  <a:cubicBezTo>
                    <a:pt x="232" y="84"/>
                    <a:pt x="224" y="85"/>
                    <a:pt x="222" y="91"/>
                  </a:cubicBezTo>
                  <a:cubicBezTo>
                    <a:pt x="228" y="92"/>
                    <a:pt x="233" y="84"/>
                    <a:pt x="237" y="88"/>
                  </a:cubicBezTo>
                  <a:cubicBezTo>
                    <a:pt x="230" y="91"/>
                    <a:pt x="221" y="93"/>
                    <a:pt x="214" y="95"/>
                  </a:cubicBezTo>
                  <a:cubicBezTo>
                    <a:pt x="207" y="98"/>
                    <a:pt x="196" y="100"/>
                    <a:pt x="193" y="105"/>
                  </a:cubicBezTo>
                  <a:cubicBezTo>
                    <a:pt x="210" y="100"/>
                    <a:pt x="230" y="98"/>
                    <a:pt x="244" y="90"/>
                  </a:cubicBezTo>
                  <a:close/>
                  <a:moveTo>
                    <a:pt x="237" y="97"/>
                  </a:moveTo>
                  <a:cubicBezTo>
                    <a:pt x="237" y="97"/>
                    <a:pt x="237" y="97"/>
                    <a:pt x="237" y="97"/>
                  </a:cubicBezTo>
                  <a:cubicBezTo>
                    <a:pt x="220" y="100"/>
                    <a:pt x="209" y="108"/>
                    <a:pt x="200" y="118"/>
                  </a:cubicBezTo>
                  <a:cubicBezTo>
                    <a:pt x="208" y="118"/>
                    <a:pt x="216" y="116"/>
                    <a:pt x="220" y="111"/>
                  </a:cubicBezTo>
                  <a:cubicBezTo>
                    <a:pt x="218" y="111"/>
                    <a:pt x="216" y="111"/>
                    <a:pt x="217" y="108"/>
                  </a:cubicBezTo>
                  <a:cubicBezTo>
                    <a:pt x="224" y="105"/>
                    <a:pt x="232" y="102"/>
                    <a:pt x="237" y="97"/>
                  </a:cubicBezTo>
                  <a:close/>
                  <a:moveTo>
                    <a:pt x="194" y="122"/>
                  </a:moveTo>
                  <a:cubicBezTo>
                    <a:pt x="194" y="122"/>
                    <a:pt x="194" y="122"/>
                    <a:pt x="194" y="122"/>
                  </a:cubicBezTo>
                  <a:cubicBezTo>
                    <a:pt x="198" y="116"/>
                    <a:pt x="202" y="110"/>
                    <a:pt x="208" y="105"/>
                  </a:cubicBezTo>
                  <a:cubicBezTo>
                    <a:pt x="197" y="106"/>
                    <a:pt x="187" y="115"/>
                    <a:pt x="176" y="111"/>
                  </a:cubicBezTo>
                  <a:cubicBezTo>
                    <a:pt x="181" y="107"/>
                    <a:pt x="189" y="106"/>
                    <a:pt x="191" y="100"/>
                  </a:cubicBezTo>
                  <a:cubicBezTo>
                    <a:pt x="183" y="100"/>
                    <a:pt x="178" y="103"/>
                    <a:pt x="173" y="105"/>
                  </a:cubicBezTo>
                  <a:cubicBezTo>
                    <a:pt x="173" y="108"/>
                    <a:pt x="173" y="110"/>
                    <a:pt x="173" y="112"/>
                  </a:cubicBezTo>
                  <a:cubicBezTo>
                    <a:pt x="166" y="115"/>
                    <a:pt x="154" y="116"/>
                    <a:pt x="155" y="122"/>
                  </a:cubicBezTo>
                  <a:cubicBezTo>
                    <a:pt x="142" y="127"/>
                    <a:pt x="121" y="124"/>
                    <a:pt x="116" y="136"/>
                  </a:cubicBezTo>
                  <a:cubicBezTo>
                    <a:pt x="133" y="134"/>
                    <a:pt x="154" y="130"/>
                    <a:pt x="159" y="121"/>
                  </a:cubicBezTo>
                  <a:cubicBezTo>
                    <a:pt x="165" y="119"/>
                    <a:pt x="172" y="118"/>
                    <a:pt x="179" y="117"/>
                  </a:cubicBezTo>
                  <a:cubicBezTo>
                    <a:pt x="176" y="125"/>
                    <a:pt x="163" y="123"/>
                    <a:pt x="159" y="129"/>
                  </a:cubicBezTo>
                  <a:cubicBezTo>
                    <a:pt x="172" y="129"/>
                    <a:pt x="181" y="123"/>
                    <a:pt x="194" y="122"/>
                  </a:cubicBezTo>
                  <a:close/>
                  <a:moveTo>
                    <a:pt x="245" y="98"/>
                  </a:moveTo>
                  <a:cubicBezTo>
                    <a:pt x="245" y="98"/>
                    <a:pt x="245" y="98"/>
                    <a:pt x="245" y="98"/>
                  </a:cubicBezTo>
                  <a:cubicBezTo>
                    <a:pt x="239" y="99"/>
                    <a:pt x="226" y="104"/>
                    <a:pt x="221" y="111"/>
                  </a:cubicBezTo>
                  <a:cubicBezTo>
                    <a:pt x="232" y="109"/>
                    <a:pt x="238" y="104"/>
                    <a:pt x="245" y="98"/>
                  </a:cubicBezTo>
                  <a:close/>
                  <a:moveTo>
                    <a:pt x="218" y="122"/>
                  </a:moveTo>
                  <a:cubicBezTo>
                    <a:pt x="218" y="122"/>
                    <a:pt x="218" y="122"/>
                    <a:pt x="218" y="122"/>
                  </a:cubicBezTo>
                  <a:cubicBezTo>
                    <a:pt x="225" y="120"/>
                    <a:pt x="230" y="116"/>
                    <a:pt x="232" y="110"/>
                  </a:cubicBezTo>
                  <a:cubicBezTo>
                    <a:pt x="226" y="112"/>
                    <a:pt x="219" y="114"/>
                    <a:pt x="218" y="122"/>
                  </a:cubicBezTo>
                  <a:close/>
                  <a:moveTo>
                    <a:pt x="73" y="97"/>
                  </a:moveTo>
                  <a:cubicBezTo>
                    <a:pt x="73" y="97"/>
                    <a:pt x="73" y="97"/>
                    <a:pt x="73" y="97"/>
                  </a:cubicBezTo>
                  <a:cubicBezTo>
                    <a:pt x="79" y="91"/>
                    <a:pt x="85" y="84"/>
                    <a:pt x="91" y="77"/>
                  </a:cubicBezTo>
                  <a:cubicBezTo>
                    <a:pt x="97" y="71"/>
                    <a:pt x="106" y="64"/>
                    <a:pt x="106" y="56"/>
                  </a:cubicBezTo>
                  <a:cubicBezTo>
                    <a:pt x="98" y="71"/>
                    <a:pt x="79" y="83"/>
                    <a:pt x="73" y="97"/>
                  </a:cubicBezTo>
                  <a:close/>
                  <a:moveTo>
                    <a:pt x="188" y="86"/>
                  </a:moveTo>
                  <a:cubicBezTo>
                    <a:pt x="188" y="86"/>
                    <a:pt x="188" y="86"/>
                    <a:pt x="188" y="86"/>
                  </a:cubicBezTo>
                  <a:cubicBezTo>
                    <a:pt x="191" y="85"/>
                    <a:pt x="195" y="85"/>
                    <a:pt x="194" y="81"/>
                  </a:cubicBezTo>
                  <a:cubicBezTo>
                    <a:pt x="191" y="82"/>
                    <a:pt x="188" y="82"/>
                    <a:pt x="188" y="86"/>
                  </a:cubicBezTo>
                  <a:close/>
                  <a:moveTo>
                    <a:pt x="205" y="67"/>
                  </a:moveTo>
                  <a:cubicBezTo>
                    <a:pt x="205" y="67"/>
                    <a:pt x="205" y="67"/>
                    <a:pt x="205" y="67"/>
                  </a:cubicBezTo>
                  <a:cubicBezTo>
                    <a:pt x="206" y="64"/>
                    <a:pt x="204" y="64"/>
                    <a:pt x="203" y="63"/>
                  </a:cubicBezTo>
                  <a:cubicBezTo>
                    <a:pt x="209" y="62"/>
                    <a:pt x="215" y="62"/>
                    <a:pt x="217" y="57"/>
                  </a:cubicBezTo>
                  <a:cubicBezTo>
                    <a:pt x="205" y="55"/>
                    <a:pt x="190" y="61"/>
                    <a:pt x="183" y="69"/>
                  </a:cubicBezTo>
                  <a:cubicBezTo>
                    <a:pt x="187" y="69"/>
                    <a:pt x="192" y="63"/>
                    <a:pt x="196" y="67"/>
                  </a:cubicBezTo>
                  <a:cubicBezTo>
                    <a:pt x="186" y="69"/>
                    <a:pt x="179" y="72"/>
                    <a:pt x="170" y="74"/>
                  </a:cubicBezTo>
                  <a:cubicBezTo>
                    <a:pt x="167" y="77"/>
                    <a:pt x="172" y="78"/>
                    <a:pt x="169" y="81"/>
                  </a:cubicBezTo>
                  <a:cubicBezTo>
                    <a:pt x="148" y="87"/>
                    <a:pt x="134" y="99"/>
                    <a:pt x="114" y="105"/>
                  </a:cubicBezTo>
                  <a:cubicBezTo>
                    <a:pt x="110" y="107"/>
                    <a:pt x="116" y="111"/>
                    <a:pt x="112" y="112"/>
                  </a:cubicBezTo>
                  <a:cubicBezTo>
                    <a:pt x="95" y="120"/>
                    <a:pt x="72" y="114"/>
                    <a:pt x="60" y="128"/>
                  </a:cubicBezTo>
                  <a:cubicBezTo>
                    <a:pt x="65" y="130"/>
                    <a:pt x="70" y="124"/>
                    <a:pt x="74" y="128"/>
                  </a:cubicBezTo>
                  <a:cubicBezTo>
                    <a:pt x="68" y="131"/>
                    <a:pt x="58" y="130"/>
                    <a:pt x="56" y="136"/>
                  </a:cubicBezTo>
                  <a:cubicBezTo>
                    <a:pt x="62" y="139"/>
                    <a:pt x="70" y="134"/>
                    <a:pt x="78" y="132"/>
                  </a:cubicBezTo>
                  <a:cubicBezTo>
                    <a:pt x="89" y="130"/>
                    <a:pt x="105" y="131"/>
                    <a:pt x="108" y="121"/>
                  </a:cubicBezTo>
                  <a:cubicBezTo>
                    <a:pt x="95" y="120"/>
                    <a:pt x="86" y="133"/>
                    <a:pt x="75" y="125"/>
                  </a:cubicBezTo>
                  <a:cubicBezTo>
                    <a:pt x="116" y="120"/>
                    <a:pt x="139" y="99"/>
                    <a:pt x="170" y="84"/>
                  </a:cubicBezTo>
                  <a:cubicBezTo>
                    <a:pt x="172" y="84"/>
                    <a:pt x="171" y="88"/>
                    <a:pt x="174" y="87"/>
                  </a:cubicBezTo>
                  <a:cubicBezTo>
                    <a:pt x="190" y="80"/>
                    <a:pt x="210" y="77"/>
                    <a:pt x="224" y="69"/>
                  </a:cubicBezTo>
                  <a:cubicBezTo>
                    <a:pt x="209" y="71"/>
                    <a:pt x="195" y="76"/>
                    <a:pt x="181" y="80"/>
                  </a:cubicBezTo>
                  <a:cubicBezTo>
                    <a:pt x="186" y="72"/>
                    <a:pt x="196" y="70"/>
                    <a:pt x="205" y="67"/>
                  </a:cubicBezTo>
                  <a:close/>
                  <a:moveTo>
                    <a:pt x="228" y="62"/>
                  </a:moveTo>
                  <a:cubicBezTo>
                    <a:pt x="228" y="62"/>
                    <a:pt x="228" y="62"/>
                    <a:pt x="228" y="62"/>
                  </a:cubicBezTo>
                  <a:cubicBezTo>
                    <a:pt x="219" y="62"/>
                    <a:pt x="211" y="65"/>
                    <a:pt x="205" y="70"/>
                  </a:cubicBezTo>
                  <a:cubicBezTo>
                    <a:pt x="209" y="69"/>
                    <a:pt x="227" y="70"/>
                    <a:pt x="228" y="62"/>
                  </a:cubicBezTo>
                  <a:close/>
                  <a:moveTo>
                    <a:pt x="121" y="69"/>
                  </a:moveTo>
                  <a:cubicBezTo>
                    <a:pt x="121" y="69"/>
                    <a:pt x="121" y="69"/>
                    <a:pt x="121" y="69"/>
                  </a:cubicBezTo>
                  <a:cubicBezTo>
                    <a:pt x="113" y="74"/>
                    <a:pt x="105" y="78"/>
                    <a:pt x="98" y="84"/>
                  </a:cubicBezTo>
                  <a:cubicBezTo>
                    <a:pt x="91" y="86"/>
                    <a:pt x="81" y="91"/>
                    <a:pt x="82" y="97"/>
                  </a:cubicBezTo>
                  <a:cubicBezTo>
                    <a:pt x="91" y="90"/>
                    <a:pt x="103" y="87"/>
                    <a:pt x="111" y="80"/>
                  </a:cubicBezTo>
                  <a:cubicBezTo>
                    <a:pt x="123" y="80"/>
                    <a:pt x="138" y="71"/>
                    <a:pt x="146" y="63"/>
                  </a:cubicBezTo>
                  <a:cubicBezTo>
                    <a:pt x="137" y="64"/>
                    <a:pt x="128" y="74"/>
                    <a:pt x="121" y="69"/>
                  </a:cubicBezTo>
                  <a:close/>
                  <a:moveTo>
                    <a:pt x="287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91" y="68"/>
                    <a:pt x="293" y="67"/>
                    <a:pt x="293" y="63"/>
                  </a:cubicBezTo>
                  <a:cubicBezTo>
                    <a:pt x="289" y="63"/>
                    <a:pt x="288" y="65"/>
                    <a:pt x="287" y="69"/>
                  </a:cubicBezTo>
                  <a:close/>
                  <a:moveTo>
                    <a:pt x="122" y="80"/>
                  </a:moveTo>
                  <a:cubicBezTo>
                    <a:pt x="122" y="80"/>
                    <a:pt x="122" y="80"/>
                    <a:pt x="122" y="80"/>
                  </a:cubicBezTo>
                  <a:cubicBezTo>
                    <a:pt x="116" y="87"/>
                    <a:pt x="102" y="87"/>
                    <a:pt x="98" y="97"/>
                  </a:cubicBezTo>
                  <a:cubicBezTo>
                    <a:pt x="115" y="94"/>
                    <a:pt x="134" y="81"/>
                    <a:pt x="152" y="74"/>
                  </a:cubicBezTo>
                  <a:cubicBezTo>
                    <a:pt x="162" y="77"/>
                    <a:pt x="173" y="70"/>
                    <a:pt x="180" y="64"/>
                  </a:cubicBezTo>
                  <a:cubicBezTo>
                    <a:pt x="156" y="65"/>
                    <a:pt x="144" y="77"/>
                    <a:pt x="122" y="80"/>
                  </a:cubicBezTo>
                  <a:close/>
                  <a:moveTo>
                    <a:pt x="229" y="71"/>
                  </a:moveTo>
                  <a:cubicBezTo>
                    <a:pt x="229" y="71"/>
                    <a:pt x="229" y="71"/>
                    <a:pt x="229" y="71"/>
                  </a:cubicBezTo>
                  <a:cubicBezTo>
                    <a:pt x="235" y="71"/>
                    <a:pt x="239" y="71"/>
                    <a:pt x="239" y="66"/>
                  </a:cubicBezTo>
                  <a:cubicBezTo>
                    <a:pt x="235" y="62"/>
                    <a:pt x="230" y="67"/>
                    <a:pt x="229" y="71"/>
                  </a:cubicBezTo>
                  <a:close/>
                  <a:moveTo>
                    <a:pt x="102" y="73"/>
                  </a:moveTo>
                  <a:cubicBezTo>
                    <a:pt x="102" y="73"/>
                    <a:pt x="102" y="73"/>
                    <a:pt x="102" y="73"/>
                  </a:cubicBezTo>
                  <a:cubicBezTo>
                    <a:pt x="108" y="75"/>
                    <a:pt x="114" y="68"/>
                    <a:pt x="108" y="66"/>
                  </a:cubicBezTo>
                  <a:cubicBezTo>
                    <a:pt x="107" y="69"/>
                    <a:pt x="103" y="70"/>
                    <a:pt x="102" y="73"/>
                  </a:cubicBezTo>
                  <a:close/>
                  <a:moveTo>
                    <a:pt x="275" y="78"/>
                  </a:moveTo>
                  <a:cubicBezTo>
                    <a:pt x="275" y="78"/>
                    <a:pt x="275" y="78"/>
                    <a:pt x="275" y="78"/>
                  </a:cubicBezTo>
                  <a:cubicBezTo>
                    <a:pt x="276" y="78"/>
                    <a:pt x="277" y="78"/>
                    <a:pt x="278" y="78"/>
                  </a:cubicBezTo>
                  <a:cubicBezTo>
                    <a:pt x="278" y="78"/>
                    <a:pt x="278" y="77"/>
                    <a:pt x="278" y="76"/>
                  </a:cubicBezTo>
                  <a:cubicBezTo>
                    <a:pt x="277" y="76"/>
                    <a:pt x="276" y="76"/>
                    <a:pt x="275" y="76"/>
                  </a:cubicBezTo>
                  <a:cubicBezTo>
                    <a:pt x="275" y="77"/>
                    <a:pt x="275" y="78"/>
                    <a:pt x="275" y="78"/>
                  </a:cubicBezTo>
                  <a:close/>
                  <a:moveTo>
                    <a:pt x="128" y="91"/>
                  </a:moveTo>
                  <a:cubicBezTo>
                    <a:pt x="128" y="91"/>
                    <a:pt x="128" y="91"/>
                    <a:pt x="128" y="91"/>
                  </a:cubicBezTo>
                  <a:cubicBezTo>
                    <a:pt x="135" y="91"/>
                    <a:pt x="142" y="89"/>
                    <a:pt x="147" y="87"/>
                  </a:cubicBezTo>
                  <a:cubicBezTo>
                    <a:pt x="153" y="85"/>
                    <a:pt x="160" y="82"/>
                    <a:pt x="163" y="77"/>
                  </a:cubicBezTo>
                  <a:cubicBezTo>
                    <a:pt x="150" y="83"/>
                    <a:pt x="136" y="80"/>
                    <a:pt x="128" y="91"/>
                  </a:cubicBezTo>
                  <a:close/>
                  <a:moveTo>
                    <a:pt x="231" y="163"/>
                  </a:moveTo>
                  <a:cubicBezTo>
                    <a:pt x="231" y="163"/>
                    <a:pt x="231" y="163"/>
                    <a:pt x="231" y="163"/>
                  </a:cubicBezTo>
                  <a:cubicBezTo>
                    <a:pt x="226" y="166"/>
                    <a:pt x="215" y="173"/>
                    <a:pt x="221" y="177"/>
                  </a:cubicBezTo>
                  <a:cubicBezTo>
                    <a:pt x="231" y="170"/>
                    <a:pt x="236" y="157"/>
                    <a:pt x="246" y="151"/>
                  </a:cubicBezTo>
                  <a:cubicBezTo>
                    <a:pt x="246" y="157"/>
                    <a:pt x="241" y="158"/>
                    <a:pt x="238" y="162"/>
                  </a:cubicBezTo>
                  <a:cubicBezTo>
                    <a:pt x="236" y="166"/>
                    <a:pt x="243" y="163"/>
                    <a:pt x="241" y="168"/>
                  </a:cubicBezTo>
                  <a:cubicBezTo>
                    <a:pt x="231" y="176"/>
                    <a:pt x="221" y="183"/>
                    <a:pt x="211" y="192"/>
                  </a:cubicBezTo>
                  <a:cubicBezTo>
                    <a:pt x="202" y="200"/>
                    <a:pt x="194" y="211"/>
                    <a:pt x="181" y="216"/>
                  </a:cubicBezTo>
                  <a:cubicBezTo>
                    <a:pt x="188" y="206"/>
                    <a:pt x="197" y="199"/>
                    <a:pt x="201" y="186"/>
                  </a:cubicBezTo>
                  <a:cubicBezTo>
                    <a:pt x="193" y="192"/>
                    <a:pt x="186" y="201"/>
                    <a:pt x="180" y="210"/>
                  </a:cubicBezTo>
                  <a:cubicBezTo>
                    <a:pt x="176" y="208"/>
                    <a:pt x="176" y="210"/>
                    <a:pt x="170" y="209"/>
                  </a:cubicBezTo>
                  <a:cubicBezTo>
                    <a:pt x="163" y="217"/>
                    <a:pt x="158" y="243"/>
                    <a:pt x="172" y="248"/>
                  </a:cubicBezTo>
                  <a:cubicBezTo>
                    <a:pt x="225" y="207"/>
                    <a:pt x="257" y="145"/>
                    <a:pt x="302" y="95"/>
                  </a:cubicBezTo>
                  <a:cubicBezTo>
                    <a:pt x="299" y="91"/>
                    <a:pt x="298" y="86"/>
                    <a:pt x="299" y="78"/>
                  </a:cubicBezTo>
                  <a:cubicBezTo>
                    <a:pt x="282" y="94"/>
                    <a:pt x="267" y="112"/>
                    <a:pt x="251" y="128"/>
                  </a:cubicBezTo>
                  <a:cubicBezTo>
                    <a:pt x="234" y="144"/>
                    <a:pt x="218" y="161"/>
                    <a:pt x="205" y="182"/>
                  </a:cubicBezTo>
                  <a:cubicBezTo>
                    <a:pt x="225" y="168"/>
                    <a:pt x="238" y="149"/>
                    <a:pt x="255" y="134"/>
                  </a:cubicBezTo>
                  <a:cubicBezTo>
                    <a:pt x="251" y="147"/>
                    <a:pt x="235" y="150"/>
                    <a:pt x="231" y="163"/>
                  </a:cubicBezTo>
                  <a:close/>
                  <a:moveTo>
                    <a:pt x="252" y="97"/>
                  </a:moveTo>
                  <a:cubicBezTo>
                    <a:pt x="252" y="97"/>
                    <a:pt x="252" y="97"/>
                    <a:pt x="252" y="97"/>
                  </a:cubicBezTo>
                  <a:cubicBezTo>
                    <a:pt x="253" y="97"/>
                    <a:pt x="254" y="97"/>
                    <a:pt x="255" y="97"/>
                  </a:cubicBezTo>
                  <a:cubicBezTo>
                    <a:pt x="257" y="93"/>
                    <a:pt x="250" y="93"/>
                    <a:pt x="251" y="95"/>
                  </a:cubicBezTo>
                  <a:cubicBezTo>
                    <a:pt x="252" y="96"/>
                    <a:pt x="252" y="96"/>
                    <a:pt x="252" y="97"/>
                  </a:cubicBezTo>
                  <a:close/>
                  <a:moveTo>
                    <a:pt x="64" y="104"/>
                  </a:moveTo>
                  <a:cubicBezTo>
                    <a:pt x="64" y="104"/>
                    <a:pt x="64" y="104"/>
                    <a:pt x="64" y="104"/>
                  </a:cubicBezTo>
                  <a:cubicBezTo>
                    <a:pt x="67" y="105"/>
                    <a:pt x="72" y="100"/>
                    <a:pt x="68" y="98"/>
                  </a:cubicBezTo>
                  <a:cubicBezTo>
                    <a:pt x="68" y="101"/>
                    <a:pt x="64" y="101"/>
                    <a:pt x="64" y="104"/>
                  </a:cubicBezTo>
                  <a:close/>
                  <a:moveTo>
                    <a:pt x="80" y="102"/>
                  </a:moveTo>
                  <a:cubicBezTo>
                    <a:pt x="80" y="102"/>
                    <a:pt x="80" y="102"/>
                    <a:pt x="80" y="102"/>
                  </a:cubicBezTo>
                  <a:cubicBezTo>
                    <a:pt x="80" y="100"/>
                    <a:pt x="79" y="99"/>
                    <a:pt x="77" y="98"/>
                  </a:cubicBezTo>
                  <a:cubicBezTo>
                    <a:pt x="75" y="100"/>
                    <a:pt x="75" y="104"/>
                    <a:pt x="80" y="102"/>
                  </a:cubicBezTo>
                  <a:close/>
                  <a:moveTo>
                    <a:pt x="128" y="114"/>
                  </a:moveTo>
                  <a:cubicBezTo>
                    <a:pt x="128" y="114"/>
                    <a:pt x="128" y="114"/>
                    <a:pt x="128" y="114"/>
                  </a:cubicBezTo>
                  <a:cubicBezTo>
                    <a:pt x="142" y="112"/>
                    <a:pt x="162" y="109"/>
                    <a:pt x="162" y="98"/>
                  </a:cubicBezTo>
                  <a:cubicBezTo>
                    <a:pt x="152" y="105"/>
                    <a:pt x="136" y="106"/>
                    <a:pt x="128" y="114"/>
                  </a:cubicBezTo>
                  <a:close/>
                  <a:moveTo>
                    <a:pt x="65" y="114"/>
                  </a:moveTo>
                  <a:cubicBezTo>
                    <a:pt x="65" y="114"/>
                    <a:pt x="65" y="114"/>
                    <a:pt x="65" y="114"/>
                  </a:cubicBezTo>
                  <a:cubicBezTo>
                    <a:pt x="76" y="110"/>
                    <a:pt x="91" y="110"/>
                    <a:pt x="97" y="101"/>
                  </a:cubicBezTo>
                  <a:cubicBezTo>
                    <a:pt x="87" y="106"/>
                    <a:pt x="70" y="104"/>
                    <a:pt x="65" y="114"/>
                  </a:cubicBezTo>
                  <a:close/>
                  <a:moveTo>
                    <a:pt x="138" y="119"/>
                  </a:moveTo>
                  <a:cubicBezTo>
                    <a:pt x="138" y="119"/>
                    <a:pt x="138" y="119"/>
                    <a:pt x="138" y="119"/>
                  </a:cubicBezTo>
                  <a:cubicBezTo>
                    <a:pt x="145" y="120"/>
                    <a:pt x="161" y="117"/>
                    <a:pt x="164" y="110"/>
                  </a:cubicBezTo>
                  <a:cubicBezTo>
                    <a:pt x="154" y="111"/>
                    <a:pt x="142" y="111"/>
                    <a:pt x="138" y="119"/>
                  </a:cubicBezTo>
                  <a:close/>
                  <a:moveTo>
                    <a:pt x="111" y="129"/>
                  </a:moveTo>
                  <a:cubicBezTo>
                    <a:pt x="111" y="129"/>
                    <a:pt x="111" y="129"/>
                    <a:pt x="111" y="129"/>
                  </a:cubicBezTo>
                  <a:cubicBezTo>
                    <a:pt x="119" y="129"/>
                    <a:pt x="127" y="129"/>
                    <a:pt x="126" y="119"/>
                  </a:cubicBezTo>
                  <a:cubicBezTo>
                    <a:pt x="120" y="121"/>
                    <a:pt x="110" y="120"/>
                    <a:pt x="111" y="129"/>
                  </a:cubicBezTo>
                  <a:close/>
                  <a:moveTo>
                    <a:pt x="53" y="122"/>
                  </a:moveTo>
                  <a:cubicBezTo>
                    <a:pt x="53" y="122"/>
                    <a:pt x="53" y="122"/>
                    <a:pt x="53" y="122"/>
                  </a:cubicBezTo>
                  <a:cubicBezTo>
                    <a:pt x="52" y="129"/>
                    <a:pt x="59" y="126"/>
                    <a:pt x="60" y="122"/>
                  </a:cubicBezTo>
                  <a:cubicBezTo>
                    <a:pt x="55" y="121"/>
                    <a:pt x="57" y="121"/>
                    <a:pt x="53" y="122"/>
                  </a:cubicBezTo>
                  <a:close/>
                  <a:moveTo>
                    <a:pt x="183" y="131"/>
                  </a:moveTo>
                  <a:cubicBezTo>
                    <a:pt x="183" y="131"/>
                    <a:pt x="183" y="131"/>
                    <a:pt x="183" y="131"/>
                  </a:cubicBezTo>
                  <a:cubicBezTo>
                    <a:pt x="193" y="127"/>
                    <a:pt x="206" y="127"/>
                    <a:pt x="213" y="121"/>
                  </a:cubicBezTo>
                  <a:cubicBezTo>
                    <a:pt x="201" y="122"/>
                    <a:pt x="191" y="125"/>
                    <a:pt x="183" y="131"/>
                  </a:cubicBezTo>
                  <a:close/>
                  <a:moveTo>
                    <a:pt x="152" y="149"/>
                  </a:moveTo>
                  <a:cubicBezTo>
                    <a:pt x="152" y="149"/>
                    <a:pt x="152" y="149"/>
                    <a:pt x="152" y="149"/>
                  </a:cubicBezTo>
                  <a:cubicBezTo>
                    <a:pt x="156" y="150"/>
                    <a:pt x="155" y="147"/>
                    <a:pt x="159" y="148"/>
                  </a:cubicBezTo>
                  <a:cubicBezTo>
                    <a:pt x="158" y="151"/>
                    <a:pt x="154" y="150"/>
                    <a:pt x="155" y="155"/>
                  </a:cubicBezTo>
                  <a:cubicBezTo>
                    <a:pt x="161" y="157"/>
                    <a:pt x="162" y="157"/>
                    <a:pt x="170" y="156"/>
                  </a:cubicBezTo>
                  <a:cubicBezTo>
                    <a:pt x="164" y="167"/>
                    <a:pt x="139" y="159"/>
                    <a:pt x="128" y="165"/>
                  </a:cubicBezTo>
                  <a:cubicBezTo>
                    <a:pt x="129" y="173"/>
                    <a:pt x="140" y="168"/>
                    <a:pt x="146" y="168"/>
                  </a:cubicBezTo>
                  <a:cubicBezTo>
                    <a:pt x="154" y="167"/>
                    <a:pt x="162" y="166"/>
                    <a:pt x="169" y="166"/>
                  </a:cubicBezTo>
                  <a:cubicBezTo>
                    <a:pt x="169" y="161"/>
                    <a:pt x="178" y="158"/>
                    <a:pt x="172" y="155"/>
                  </a:cubicBezTo>
                  <a:cubicBezTo>
                    <a:pt x="188" y="151"/>
                    <a:pt x="204" y="147"/>
                    <a:pt x="215" y="139"/>
                  </a:cubicBezTo>
                  <a:cubicBezTo>
                    <a:pt x="214" y="137"/>
                    <a:pt x="210" y="139"/>
                    <a:pt x="210" y="136"/>
                  </a:cubicBezTo>
                  <a:cubicBezTo>
                    <a:pt x="214" y="137"/>
                    <a:pt x="216" y="135"/>
                    <a:pt x="217" y="131"/>
                  </a:cubicBezTo>
                  <a:cubicBezTo>
                    <a:pt x="213" y="127"/>
                    <a:pt x="211" y="132"/>
                    <a:pt x="207" y="132"/>
                  </a:cubicBezTo>
                  <a:cubicBezTo>
                    <a:pt x="208" y="130"/>
                    <a:pt x="208" y="129"/>
                    <a:pt x="207" y="127"/>
                  </a:cubicBezTo>
                  <a:cubicBezTo>
                    <a:pt x="200" y="126"/>
                    <a:pt x="193" y="131"/>
                    <a:pt x="196" y="136"/>
                  </a:cubicBezTo>
                  <a:cubicBezTo>
                    <a:pt x="200" y="137"/>
                    <a:pt x="200" y="133"/>
                    <a:pt x="205" y="134"/>
                  </a:cubicBezTo>
                  <a:cubicBezTo>
                    <a:pt x="203" y="136"/>
                    <a:pt x="206" y="136"/>
                    <a:pt x="207" y="139"/>
                  </a:cubicBezTo>
                  <a:cubicBezTo>
                    <a:pt x="190" y="143"/>
                    <a:pt x="176" y="147"/>
                    <a:pt x="162" y="153"/>
                  </a:cubicBezTo>
                  <a:cubicBezTo>
                    <a:pt x="165" y="152"/>
                    <a:pt x="160" y="146"/>
                    <a:pt x="163" y="146"/>
                  </a:cubicBezTo>
                  <a:cubicBezTo>
                    <a:pt x="174" y="143"/>
                    <a:pt x="185" y="141"/>
                    <a:pt x="193" y="135"/>
                  </a:cubicBezTo>
                  <a:cubicBezTo>
                    <a:pt x="177" y="136"/>
                    <a:pt x="164" y="142"/>
                    <a:pt x="152" y="146"/>
                  </a:cubicBezTo>
                  <a:cubicBezTo>
                    <a:pt x="152" y="144"/>
                    <a:pt x="152" y="141"/>
                    <a:pt x="149" y="142"/>
                  </a:cubicBezTo>
                  <a:cubicBezTo>
                    <a:pt x="148" y="146"/>
                    <a:pt x="153" y="145"/>
                    <a:pt x="152" y="149"/>
                  </a:cubicBezTo>
                  <a:close/>
                  <a:moveTo>
                    <a:pt x="41" y="138"/>
                  </a:moveTo>
                  <a:cubicBezTo>
                    <a:pt x="41" y="138"/>
                    <a:pt x="41" y="138"/>
                    <a:pt x="41" y="138"/>
                  </a:cubicBezTo>
                  <a:cubicBezTo>
                    <a:pt x="46" y="139"/>
                    <a:pt x="49" y="137"/>
                    <a:pt x="50" y="134"/>
                  </a:cubicBezTo>
                  <a:cubicBezTo>
                    <a:pt x="48" y="133"/>
                    <a:pt x="47" y="132"/>
                    <a:pt x="44" y="132"/>
                  </a:cubicBezTo>
                  <a:cubicBezTo>
                    <a:pt x="44" y="134"/>
                    <a:pt x="42" y="136"/>
                    <a:pt x="41" y="138"/>
                  </a:cubicBezTo>
                  <a:close/>
                  <a:moveTo>
                    <a:pt x="119" y="143"/>
                  </a:moveTo>
                  <a:cubicBezTo>
                    <a:pt x="119" y="143"/>
                    <a:pt x="119" y="143"/>
                    <a:pt x="119" y="143"/>
                  </a:cubicBezTo>
                  <a:cubicBezTo>
                    <a:pt x="134" y="142"/>
                    <a:pt x="151" y="143"/>
                    <a:pt x="157" y="132"/>
                  </a:cubicBezTo>
                  <a:cubicBezTo>
                    <a:pt x="144" y="135"/>
                    <a:pt x="128" y="136"/>
                    <a:pt x="119" y="143"/>
                  </a:cubicBezTo>
                  <a:close/>
                  <a:moveTo>
                    <a:pt x="29" y="142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2" y="142"/>
                    <a:pt x="34" y="140"/>
                    <a:pt x="34" y="136"/>
                  </a:cubicBezTo>
                  <a:cubicBezTo>
                    <a:pt x="30" y="136"/>
                    <a:pt x="30" y="140"/>
                    <a:pt x="29" y="142"/>
                  </a:cubicBezTo>
                  <a:close/>
                  <a:moveTo>
                    <a:pt x="70" y="145"/>
                  </a:moveTo>
                  <a:cubicBezTo>
                    <a:pt x="70" y="145"/>
                    <a:pt x="70" y="145"/>
                    <a:pt x="70" y="145"/>
                  </a:cubicBezTo>
                  <a:cubicBezTo>
                    <a:pt x="78" y="143"/>
                    <a:pt x="90" y="144"/>
                    <a:pt x="94" y="138"/>
                  </a:cubicBezTo>
                  <a:cubicBezTo>
                    <a:pt x="86" y="140"/>
                    <a:pt x="75" y="140"/>
                    <a:pt x="70" y="145"/>
                  </a:cubicBezTo>
                  <a:close/>
                  <a:moveTo>
                    <a:pt x="98" y="149"/>
                  </a:moveTo>
                  <a:cubicBezTo>
                    <a:pt x="98" y="149"/>
                    <a:pt x="98" y="149"/>
                    <a:pt x="98" y="149"/>
                  </a:cubicBezTo>
                  <a:cubicBezTo>
                    <a:pt x="97" y="149"/>
                    <a:pt x="96" y="150"/>
                    <a:pt x="97" y="152"/>
                  </a:cubicBezTo>
                  <a:cubicBezTo>
                    <a:pt x="102" y="152"/>
                    <a:pt x="120" y="153"/>
                    <a:pt x="122" y="146"/>
                  </a:cubicBezTo>
                  <a:cubicBezTo>
                    <a:pt x="112" y="145"/>
                    <a:pt x="107" y="149"/>
                    <a:pt x="98" y="149"/>
                  </a:cubicBezTo>
                  <a:close/>
                  <a:moveTo>
                    <a:pt x="111" y="142"/>
                  </a:moveTo>
                  <a:cubicBezTo>
                    <a:pt x="111" y="142"/>
                    <a:pt x="111" y="142"/>
                    <a:pt x="111" y="142"/>
                  </a:cubicBezTo>
                  <a:cubicBezTo>
                    <a:pt x="99" y="140"/>
                    <a:pt x="80" y="143"/>
                    <a:pt x="73" y="151"/>
                  </a:cubicBezTo>
                  <a:cubicBezTo>
                    <a:pt x="83" y="151"/>
                    <a:pt x="104" y="150"/>
                    <a:pt x="111" y="142"/>
                  </a:cubicBezTo>
                  <a:close/>
                  <a:moveTo>
                    <a:pt x="211" y="155"/>
                  </a:moveTo>
                  <a:cubicBezTo>
                    <a:pt x="211" y="155"/>
                    <a:pt x="211" y="155"/>
                    <a:pt x="211" y="155"/>
                  </a:cubicBezTo>
                  <a:cubicBezTo>
                    <a:pt x="218" y="155"/>
                    <a:pt x="218" y="150"/>
                    <a:pt x="218" y="143"/>
                  </a:cubicBezTo>
                  <a:cubicBezTo>
                    <a:pt x="217" y="143"/>
                    <a:pt x="215" y="143"/>
                    <a:pt x="214" y="143"/>
                  </a:cubicBezTo>
                  <a:cubicBezTo>
                    <a:pt x="213" y="147"/>
                    <a:pt x="211" y="150"/>
                    <a:pt x="211" y="155"/>
                  </a:cubicBezTo>
                  <a:close/>
                  <a:moveTo>
                    <a:pt x="176" y="162"/>
                  </a:moveTo>
                  <a:cubicBezTo>
                    <a:pt x="176" y="162"/>
                    <a:pt x="176" y="162"/>
                    <a:pt x="176" y="162"/>
                  </a:cubicBezTo>
                  <a:cubicBezTo>
                    <a:pt x="177" y="167"/>
                    <a:pt x="184" y="158"/>
                    <a:pt x="186" y="163"/>
                  </a:cubicBezTo>
                  <a:cubicBezTo>
                    <a:pt x="175" y="171"/>
                    <a:pt x="151" y="166"/>
                    <a:pt x="140" y="175"/>
                  </a:cubicBezTo>
                  <a:cubicBezTo>
                    <a:pt x="153" y="174"/>
                    <a:pt x="186" y="178"/>
                    <a:pt x="190" y="160"/>
                  </a:cubicBezTo>
                  <a:cubicBezTo>
                    <a:pt x="196" y="157"/>
                    <a:pt x="208" y="158"/>
                    <a:pt x="208" y="149"/>
                  </a:cubicBezTo>
                  <a:cubicBezTo>
                    <a:pt x="196" y="152"/>
                    <a:pt x="182" y="153"/>
                    <a:pt x="176" y="162"/>
                  </a:cubicBezTo>
                  <a:close/>
                  <a:moveTo>
                    <a:pt x="20" y="165"/>
                  </a:moveTo>
                  <a:cubicBezTo>
                    <a:pt x="20" y="165"/>
                    <a:pt x="20" y="165"/>
                    <a:pt x="20" y="165"/>
                  </a:cubicBezTo>
                  <a:cubicBezTo>
                    <a:pt x="27" y="162"/>
                    <a:pt x="45" y="157"/>
                    <a:pt x="39" y="151"/>
                  </a:cubicBezTo>
                  <a:cubicBezTo>
                    <a:pt x="33" y="156"/>
                    <a:pt x="25" y="158"/>
                    <a:pt x="20" y="165"/>
                  </a:cubicBezTo>
                  <a:close/>
                  <a:moveTo>
                    <a:pt x="109" y="156"/>
                  </a:moveTo>
                  <a:cubicBezTo>
                    <a:pt x="109" y="156"/>
                    <a:pt x="109" y="156"/>
                    <a:pt x="109" y="156"/>
                  </a:cubicBezTo>
                  <a:cubicBezTo>
                    <a:pt x="117" y="157"/>
                    <a:pt x="135" y="157"/>
                    <a:pt x="140" y="151"/>
                  </a:cubicBezTo>
                  <a:cubicBezTo>
                    <a:pt x="128" y="151"/>
                    <a:pt x="116" y="151"/>
                    <a:pt x="109" y="156"/>
                  </a:cubicBezTo>
                  <a:close/>
                  <a:moveTo>
                    <a:pt x="135" y="189"/>
                  </a:moveTo>
                  <a:cubicBezTo>
                    <a:pt x="135" y="189"/>
                    <a:pt x="135" y="189"/>
                    <a:pt x="135" y="189"/>
                  </a:cubicBezTo>
                  <a:cubicBezTo>
                    <a:pt x="108" y="175"/>
                    <a:pt x="79" y="163"/>
                    <a:pt x="49" y="155"/>
                  </a:cubicBezTo>
                  <a:cubicBezTo>
                    <a:pt x="47" y="155"/>
                    <a:pt x="46" y="155"/>
                    <a:pt x="44" y="155"/>
                  </a:cubicBezTo>
                  <a:cubicBezTo>
                    <a:pt x="37" y="168"/>
                    <a:pt x="31" y="183"/>
                    <a:pt x="32" y="204"/>
                  </a:cubicBezTo>
                  <a:cubicBezTo>
                    <a:pt x="49" y="215"/>
                    <a:pt x="71" y="220"/>
                    <a:pt x="94" y="225"/>
                  </a:cubicBezTo>
                  <a:cubicBezTo>
                    <a:pt x="94" y="217"/>
                    <a:pt x="100" y="215"/>
                    <a:pt x="99" y="206"/>
                  </a:cubicBezTo>
                  <a:cubicBezTo>
                    <a:pt x="83" y="201"/>
                    <a:pt x="46" y="206"/>
                    <a:pt x="57" y="187"/>
                  </a:cubicBezTo>
                  <a:cubicBezTo>
                    <a:pt x="60" y="187"/>
                    <a:pt x="65" y="189"/>
                    <a:pt x="65" y="186"/>
                  </a:cubicBezTo>
                  <a:cubicBezTo>
                    <a:pt x="61" y="186"/>
                    <a:pt x="58" y="182"/>
                    <a:pt x="61" y="179"/>
                  </a:cubicBezTo>
                  <a:cubicBezTo>
                    <a:pt x="73" y="181"/>
                    <a:pt x="86" y="184"/>
                    <a:pt x="97" y="187"/>
                  </a:cubicBezTo>
                  <a:cubicBezTo>
                    <a:pt x="107" y="191"/>
                    <a:pt x="119" y="195"/>
                    <a:pt x="125" y="203"/>
                  </a:cubicBezTo>
                  <a:cubicBezTo>
                    <a:pt x="121" y="213"/>
                    <a:pt x="113" y="218"/>
                    <a:pt x="111" y="230"/>
                  </a:cubicBezTo>
                  <a:cubicBezTo>
                    <a:pt x="119" y="232"/>
                    <a:pt x="127" y="234"/>
                    <a:pt x="136" y="235"/>
                  </a:cubicBezTo>
                  <a:cubicBezTo>
                    <a:pt x="138" y="219"/>
                    <a:pt x="146" y="209"/>
                    <a:pt x="159" y="204"/>
                  </a:cubicBezTo>
                  <a:cubicBezTo>
                    <a:pt x="153" y="196"/>
                    <a:pt x="143" y="193"/>
                    <a:pt x="135" y="189"/>
                  </a:cubicBezTo>
                  <a:close/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4" y="159"/>
                    <a:pt x="94" y="157"/>
                    <a:pt x="94" y="155"/>
                  </a:cubicBezTo>
                  <a:cubicBezTo>
                    <a:pt x="90" y="155"/>
                    <a:pt x="87" y="155"/>
                    <a:pt x="84" y="155"/>
                  </a:cubicBezTo>
                  <a:cubicBezTo>
                    <a:pt x="83" y="160"/>
                    <a:pt x="93" y="162"/>
                    <a:pt x="95" y="159"/>
                  </a:cubicBezTo>
                  <a:close/>
                  <a:moveTo>
                    <a:pt x="115" y="162"/>
                  </a:moveTo>
                  <a:cubicBezTo>
                    <a:pt x="115" y="162"/>
                    <a:pt x="115" y="162"/>
                    <a:pt x="115" y="162"/>
                  </a:cubicBezTo>
                  <a:cubicBezTo>
                    <a:pt x="123" y="163"/>
                    <a:pt x="153" y="162"/>
                    <a:pt x="150" y="155"/>
                  </a:cubicBezTo>
                  <a:cubicBezTo>
                    <a:pt x="143" y="158"/>
                    <a:pt x="121" y="154"/>
                    <a:pt x="115" y="162"/>
                  </a:cubicBezTo>
                  <a:close/>
                  <a:moveTo>
                    <a:pt x="15" y="162"/>
                  </a:moveTo>
                  <a:cubicBezTo>
                    <a:pt x="15" y="162"/>
                    <a:pt x="15" y="162"/>
                    <a:pt x="15" y="162"/>
                  </a:cubicBezTo>
                  <a:cubicBezTo>
                    <a:pt x="17" y="162"/>
                    <a:pt x="18" y="161"/>
                    <a:pt x="19" y="159"/>
                  </a:cubicBezTo>
                  <a:cubicBezTo>
                    <a:pt x="16" y="159"/>
                    <a:pt x="15" y="160"/>
                    <a:pt x="15" y="162"/>
                  </a:cubicBezTo>
                  <a:close/>
                  <a:moveTo>
                    <a:pt x="29" y="166"/>
                  </a:moveTo>
                  <a:cubicBezTo>
                    <a:pt x="29" y="166"/>
                    <a:pt x="29" y="166"/>
                    <a:pt x="29" y="166"/>
                  </a:cubicBezTo>
                  <a:cubicBezTo>
                    <a:pt x="31" y="166"/>
                    <a:pt x="32" y="165"/>
                    <a:pt x="33" y="163"/>
                  </a:cubicBezTo>
                  <a:cubicBezTo>
                    <a:pt x="31" y="163"/>
                    <a:pt x="29" y="164"/>
                    <a:pt x="29" y="166"/>
                  </a:cubicBezTo>
                  <a:close/>
                  <a:moveTo>
                    <a:pt x="17" y="173"/>
                  </a:moveTo>
                  <a:cubicBezTo>
                    <a:pt x="17" y="173"/>
                    <a:pt x="17" y="173"/>
                    <a:pt x="17" y="173"/>
                  </a:cubicBezTo>
                  <a:cubicBezTo>
                    <a:pt x="22" y="172"/>
                    <a:pt x="25" y="169"/>
                    <a:pt x="27" y="166"/>
                  </a:cubicBezTo>
                  <a:cubicBezTo>
                    <a:pt x="22" y="167"/>
                    <a:pt x="18" y="168"/>
                    <a:pt x="17" y="173"/>
                  </a:cubicBezTo>
                  <a:close/>
                  <a:moveTo>
                    <a:pt x="2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26" y="177"/>
                    <a:pt x="30" y="175"/>
                    <a:pt x="30" y="170"/>
                  </a:cubicBezTo>
                  <a:cubicBezTo>
                    <a:pt x="25" y="170"/>
                    <a:pt x="22" y="173"/>
                    <a:pt x="20" y="176"/>
                  </a:cubicBezTo>
                  <a:close/>
                  <a:moveTo>
                    <a:pt x="187" y="176"/>
                  </a:moveTo>
                  <a:cubicBezTo>
                    <a:pt x="187" y="176"/>
                    <a:pt x="187" y="176"/>
                    <a:pt x="187" y="176"/>
                  </a:cubicBezTo>
                  <a:cubicBezTo>
                    <a:pt x="191" y="179"/>
                    <a:pt x="198" y="176"/>
                    <a:pt x="198" y="170"/>
                  </a:cubicBezTo>
                  <a:cubicBezTo>
                    <a:pt x="192" y="170"/>
                    <a:pt x="189" y="172"/>
                    <a:pt x="187" y="176"/>
                  </a:cubicBezTo>
                  <a:close/>
                  <a:moveTo>
                    <a:pt x="10" y="183"/>
                  </a:moveTo>
                  <a:cubicBezTo>
                    <a:pt x="10" y="183"/>
                    <a:pt x="10" y="183"/>
                    <a:pt x="10" y="183"/>
                  </a:cubicBezTo>
                  <a:cubicBezTo>
                    <a:pt x="17" y="183"/>
                    <a:pt x="15" y="181"/>
                    <a:pt x="15" y="176"/>
                  </a:cubicBezTo>
                  <a:cubicBezTo>
                    <a:pt x="13" y="176"/>
                    <a:pt x="12" y="176"/>
                    <a:pt x="10" y="176"/>
                  </a:cubicBezTo>
                  <a:cubicBezTo>
                    <a:pt x="10" y="178"/>
                    <a:pt x="10" y="181"/>
                    <a:pt x="10" y="183"/>
                  </a:cubicBezTo>
                  <a:close/>
                  <a:moveTo>
                    <a:pt x="196" y="184"/>
                  </a:moveTo>
                  <a:cubicBezTo>
                    <a:pt x="196" y="184"/>
                    <a:pt x="196" y="184"/>
                    <a:pt x="196" y="184"/>
                  </a:cubicBezTo>
                  <a:cubicBezTo>
                    <a:pt x="199" y="184"/>
                    <a:pt x="204" y="178"/>
                    <a:pt x="201" y="176"/>
                  </a:cubicBezTo>
                  <a:cubicBezTo>
                    <a:pt x="200" y="180"/>
                    <a:pt x="195" y="180"/>
                    <a:pt x="196" y="184"/>
                  </a:cubicBezTo>
                  <a:close/>
                  <a:moveTo>
                    <a:pt x="23" y="183"/>
                  </a:moveTo>
                  <a:cubicBezTo>
                    <a:pt x="23" y="183"/>
                    <a:pt x="23" y="183"/>
                    <a:pt x="23" y="183"/>
                  </a:cubicBezTo>
                  <a:cubicBezTo>
                    <a:pt x="24" y="183"/>
                    <a:pt x="25" y="183"/>
                    <a:pt x="26" y="183"/>
                  </a:cubicBezTo>
                  <a:cubicBezTo>
                    <a:pt x="26" y="181"/>
                    <a:pt x="28" y="181"/>
                    <a:pt x="27" y="179"/>
                  </a:cubicBezTo>
                  <a:cubicBezTo>
                    <a:pt x="26" y="179"/>
                    <a:pt x="25" y="179"/>
                    <a:pt x="25" y="179"/>
                  </a:cubicBezTo>
                  <a:cubicBezTo>
                    <a:pt x="24" y="181"/>
                    <a:pt x="23" y="181"/>
                    <a:pt x="23" y="183"/>
                  </a:cubicBezTo>
                  <a:close/>
                  <a:moveTo>
                    <a:pt x="160" y="180"/>
                  </a:moveTo>
                  <a:cubicBezTo>
                    <a:pt x="160" y="180"/>
                    <a:pt x="160" y="180"/>
                    <a:pt x="160" y="180"/>
                  </a:cubicBezTo>
                  <a:cubicBezTo>
                    <a:pt x="159" y="179"/>
                    <a:pt x="156" y="181"/>
                    <a:pt x="156" y="182"/>
                  </a:cubicBezTo>
                  <a:cubicBezTo>
                    <a:pt x="154" y="187"/>
                    <a:pt x="163" y="183"/>
                    <a:pt x="160" y="180"/>
                  </a:cubicBezTo>
                  <a:close/>
                  <a:moveTo>
                    <a:pt x="149" y="189"/>
                  </a:moveTo>
                  <a:cubicBezTo>
                    <a:pt x="149" y="189"/>
                    <a:pt x="149" y="189"/>
                    <a:pt x="149" y="189"/>
                  </a:cubicBezTo>
                  <a:cubicBezTo>
                    <a:pt x="146" y="188"/>
                    <a:pt x="142" y="182"/>
                    <a:pt x="139" y="186"/>
                  </a:cubicBezTo>
                  <a:cubicBezTo>
                    <a:pt x="141" y="187"/>
                    <a:pt x="147" y="192"/>
                    <a:pt x="149" y="189"/>
                  </a:cubicBezTo>
                  <a:close/>
                  <a:moveTo>
                    <a:pt x="67" y="189"/>
                  </a:moveTo>
                  <a:cubicBezTo>
                    <a:pt x="67" y="189"/>
                    <a:pt x="67" y="189"/>
                    <a:pt x="67" y="189"/>
                  </a:cubicBezTo>
                  <a:cubicBezTo>
                    <a:pt x="72" y="188"/>
                    <a:pt x="81" y="193"/>
                    <a:pt x="85" y="189"/>
                  </a:cubicBezTo>
                  <a:cubicBezTo>
                    <a:pt x="79" y="189"/>
                    <a:pt x="70" y="182"/>
                    <a:pt x="67" y="189"/>
                  </a:cubicBezTo>
                  <a:close/>
                  <a:moveTo>
                    <a:pt x="176" y="197"/>
                  </a:moveTo>
                  <a:cubicBezTo>
                    <a:pt x="176" y="197"/>
                    <a:pt x="176" y="197"/>
                    <a:pt x="176" y="197"/>
                  </a:cubicBezTo>
                  <a:cubicBezTo>
                    <a:pt x="176" y="194"/>
                    <a:pt x="181" y="196"/>
                    <a:pt x="180" y="192"/>
                  </a:cubicBezTo>
                  <a:cubicBezTo>
                    <a:pt x="179" y="188"/>
                    <a:pt x="175" y="188"/>
                    <a:pt x="172" y="186"/>
                  </a:cubicBezTo>
                  <a:cubicBezTo>
                    <a:pt x="174" y="191"/>
                    <a:pt x="171" y="194"/>
                    <a:pt x="176" y="197"/>
                  </a:cubicBezTo>
                  <a:close/>
                  <a:moveTo>
                    <a:pt x="12" y="190"/>
                  </a:moveTo>
                  <a:cubicBezTo>
                    <a:pt x="12" y="190"/>
                    <a:pt x="12" y="190"/>
                    <a:pt x="12" y="190"/>
                  </a:cubicBezTo>
                  <a:cubicBezTo>
                    <a:pt x="13" y="190"/>
                    <a:pt x="15" y="190"/>
                    <a:pt x="16" y="190"/>
                  </a:cubicBezTo>
                  <a:cubicBezTo>
                    <a:pt x="16" y="189"/>
                    <a:pt x="16" y="188"/>
                    <a:pt x="16" y="187"/>
                  </a:cubicBezTo>
                  <a:cubicBezTo>
                    <a:pt x="15" y="187"/>
                    <a:pt x="13" y="187"/>
                    <a:pt x="12" y="187"/>
                  </a:cubicBezTo>
                  <a:cubicBezTo>
                    <a:pt x="12" y="188"/>
                    <a:pt x="12" y="189"/>
                    <a:pt x="12" y="190"/>
                  </a:cubicBezTo>
                  <a:close/>
                  <a:moveTo>
                    <a:pt x="15" y="194"/>
                  </a:moveTo>
                  <a:cubicBezTo>
                    <a:pt x="15" y="194"/>
                    <a:pt x="15" y="194"/>
                    <a:pt x="15" y="194"/>
                  </a:cubicBezTo>
                  <a:cubicBezTo>
                    <a:pt x="15" y="200"/>
                    <a:pt x="16" y="206"/>
                    <a:pt x="22" y="207"/>
                  </a:cubicBezTo>
                  <a:cubicBezTo>
                    <a:pt x="24" y="205"/>
                    <a:pt x="21" y="200"/>
                    <a:pt x="20" y="197"/>
                  </a:cubicBezTo>
                  <a:cubicBezTo>
                    <a:pt x="22" y="196"/>
                    <a:pt x="25" y="197"/>
                    <a:pt x="25" y="193"/>
                  </a:cubicBezTo>
                  <a:cubicBezTo>
                    <a:pt x="20" y="192"/>
                    <a:pt x="19" y="195"/>
                    <a:pt x="15" y="194"/>
                  </a:cubicBezTo>
                  <a:close/>
                  <a:moveTo>
                    <a:pt x="105" y="197"/>
                  </a:moveTo>
                  <a:cubicBezTo>
                    <a:pt x="105" y="197"/>
                    <a:pt x="105" y="197"/>
                    <a:pt x="105" y="197"/>
                  </a:cubicBezTo>
                  <a:cubicBezTo>
                    <a:pt x="93" y="196"/>
                    <a:pt x="74" y="193"/>
                    <a:pt x="64" y="194"/>
                  </a:cubicBezTo>
                  <a:cubicBezTo>
                    <a:pt x="74" y="196"/>
                    <a:pt x="101" y="209"/>
                    <a:pt x="105" y="197"/>
                  </a:cubicBezTo>
                  <a:close/>
                  <a:moveTo>
                    <a:pt x="169" y="201"/>
                  </a:moveTo>
                  <a:cubicBezTo>
                    <a:pt x="169" y="201"/>
                    <a:pt x="169" y="201"/>
                    <a:pt x="169" y="201"/>
                  </a:cubicBezTo>
                  <a:cubicBezTo>
                    <a:pt x="172" y="198"/>
                    <a:pt x="164" y="198"/>
                    <a:pt x="164" y="200"/>
                  </a:cubicBezTo>
                  <a:cubicBezTo>
                    <a:pt x="164" y="200"/>
                    <a:pt x="169" y="201"/>
                    <a:pt x="169" y="201"/>
                  </a:cubicBezTo>
                  <a:close/>
                  <a:moveTo>
                    <a:pt x="129" y="241"/>
                  </a:moveTo>
                  <a:cubicBezTo>
                    <a:pt x="129" y="241"/>
                    <a:pt x="129" y="241"/>
                    <a:pt x="129" y="241"/>
                  </a:cubicBezTo>
                  <a:cubicBezTo>
                    <a:pt x="124" y="238"/>
                    <a:pt x="118" y="236"/>
                    <a:pt x="111" y="235"/>
                  </a:cubicBezTo>
                  <a:cubicBezTo>
                    <a:pt x="111" y="242"/>
                    <a:pt x="125" y="243"/>
                    <a:pt x="129" y="241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03" name="矩形 102">
            <a:extLst>
              <a:ext uri="{FF2B5EF4-FFF2-40B4-BE49-F238E27FC236}">
                <a16:creationId xmlns:a16="http://schemas.microsoft.com/office/drawing/2014/main" id="{5E91E861-7DD1-D847-A0CF-B8AF829DE0C9}"/>
              </a:ext>
            </a:extLst>
          </p:cNvPr>
          <p:cNvSpPr/>
          <p:nvPr/>
        </p:nvSpPr>
        <p:spPr>
          <a:xfrm>
            <a:off x="6881345" y="5439615"/>
            <a:ext cx="1614009" cy="27796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100" b="1" dirty="0">
                <a:solidFill>
                  <a:srgbClr val="3C3C3B"/>
                </a:solidFill>
                <a:cs typeface="+mn-ea"/>
                <a:sym typeface="+mn-lt"/>
              </a:rPr>
              <a:t>Service</a:t>
            </a:r>
            <a:endParaRPr lang="zh-CN" altLang="en-US" sz="1100" b="1" dirty="0">
              <a:solidFill>
                <a:srgbClr val="3C3C3B"/>
              </a:solidFill>
              <a:cs typeface="+mn-ea"/>
              <a:sym typeface="+mn-lt"/>
            </a:endParaRP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020E8F2A-FADC-F246-85EA-11E5A7C94CEE}"/>
              </a:ext>
            </a:extLst>
          </p:cNvPr>
          <p:cNvGrpSpPr/>
          <p:nvPr/>
        </p:nvGrpSpPr>
        <p:grpSpPr>
          <a:xfrm>
            <a:off x="9043581" y="4461470"/>
            <a:ext cx="915536" cy="800549"/>
            <a:chOff x="4395629" y="3238500"/>
            <a:chExt cx="1101684" cy="1092200"/>
          </a:xfrm>
        </p:grpSpPr>
        <p:sp>
          <p:nvSpPr>
            <p:cNvPr id="105" name="任意多边形 2">
              <a:extLst>
                <a:ext uri="{FF2B5EF4-FFF2-40B4-BE49-F238E27FC236}">
                  <a16:creationId xmlns:a16="http://schemas.microsoft.com/office/drawing/2014/main" id="{64880864-1F2F-8042-B4A6-ED529CE8E21D}"/>
                </a:ext>
              </a:extLst>
            </p:cNvPr>
            <p:cNvSpPr/>
            <p:nvPr/>
          </p:nvSpPr>
          <p:spPr>
            <a:xfrm>
              <a:off x="4395629" y="3238500"/>
              <a:ext cx="1101684" cy="1092200"/>
            </a:xfrm>
            <a:custGeom>
              <a:avLst/>
              <a:gdLst>
                <a:gd name="connsiteX0" fmla="*/ 112645 w 988840"/>
                <a:gd name="connsiteY0" fmla="*/ 154380 h 980327"/>
                <a:gd name="connsiteX1" fmla="*/ 348865 w 988840"/>
                <a:gd name="connsiteY1" fmla="*/ 9600 h 980327"/>
                <a:gd name="connsiteX2" fmla="*/ 668905 w 988840"/>
                <a:gd name="connsiteY2" fmla="*/ 32460 h 980327"/>
                <a:gd name="connsiteX3" fmla="*/ 874645 w 988840"/>
                <a:gd name="connsiteY3" fmla="*/ 184860 h 980327"/>
                <a:gd name="connsiteX4" fmla="*/ 958465 w 988840"/>
                <a:gd name="connsiteY4" fmla="*/ 382980 h 980327"/>
                <a:gd name="connsiteX5" fmla="*/ 981325 w 988840"/>
                <a:gd name="connsiteY5" fmla="*/ 626820 h 980327"/>
                <a:gd name="connsiteX6" fmla="*/ 836545 w 988840"/>
                <a:gd name="connsiteY6" fmla="*/ 878280 h 980327"/>
                <a:gd name="connsiteX7" fmla="*/ 516505 w 988840"/>
                <a:gd name="connsiteY7" fmla="*/ 977340 h 980327"/>
                <a:gd name="connsiteX8" fmla="*/ 242185 w 988840"/>
                <a:gd name="connsiteY8" fmla="*/ 939240 h 980327"/>
                <a:gd name="connsiteX9" fmla="*/ 82165 w 988840"/>
                <a:gd name="connsiteY9" fmla="*/ 786840 h 980327"/>
                <a:gd name="connsiteX10" fmla="*/ 13585 w 988840"/>
                <a:gd name="connsiteY10" fmla="*/ 558240 h 980327"/>
                <a:gd name="connsiteX11" fmla="*/ 5965 w 988840"/>
                <a:gd name="connsiteY11" fmla="*/ 306780 h 980327"/>
                <a:gd name="connsiteX12" fmla="*/ 112645 w 988840"/>
                <a:gd name="connsiteY12" fmla="*/ 154380 h 98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88840" h="980327">
                  <a:moveTo>
                    <a:pt x="112645" y="154380"/>
                  </a:moveTo>
                  <a:cubicBezTo>
                    <a:pt x="169795" y="104850"/>
                    <a:pt x="256155" y="29920"/>
                    <a:pt x="348865" y="9600"/>
                  </a:cubicBezTo>
                  <a:cubicBezTo>
                    <a:pt x="441575" y="-10720"/>
                    <a:pt x="581275" y="3250"/>
                    <a:pt x="668905" y="32460"/>
                  </a:cubicBezTo>
                  <a:cubicBezTo>
                    <a:pt x="756535" y="61670"/>
                    <a:pt x="826385" y="126440"/>
                    <a:pt x="874645" y="184860"/>
                  </a:cubicBezTo>
                  <a:cubicBezTo>
                    <a:pt x="922905" y="243280"/>
                    <a:pt x="940685" y="309320"/>
                    <a:pt x="958465" y="382980"/>
                  </a:cubicBezTo>
                  <a:cubicBezTo>
                    <a:pt x="976245" y="456640"/>
                    <a:pt x="1001645" y="544270"/>
                    <a:pt x="981325" y="626820"/>
                  </a:cubicBezTo>
                  <a:cubicBezTo>
                    <a:pt x="961005" y="709370"/>
                    <a:pt x="914015" y="819860"/>
                    <a:pt x="836545" y="878280"/>
                  </a:cubicBezTo>
                  <a:cubicBezTo>
                    <a:pt x="759075" y="936700"/>
                    <a:pt x="615565" y="967180"/>
                    <a:pt x="516505" y="977340"/>
                  </a:cubicBezTo>
                  <a:cubicBezTo>
                    <a:pt x="417445" y="987500"/>
                    <a:pt x="314575" y="970990"/>
                    <a:pt x="242185" y="939240"/>
                  </a:cubicBezTo>
                  <a:cubicBezTo>
                    <a:pt x="169795" y="907490"/>
                    <a:pt x="120265" y="850340"/>
                    <a:pt x="82165" y="786840"/>
                  </a:cubicBezTo>
                  <a:cubicBezTo>
                    <a:pt x="44065" y="723340"/>
                    <a:pt x="26285" y="638250"/>
                    <a:pt x="13585" y="558240"/>
                  </a:cubicBezTo>
                  <a:cubicBezTo>
                    <a:pt x="885" y="478230"/>
                    <a:pt x="-5465" y="374090"/>
                    <a:pt x="5965" y="306780"/>
                  </a:cubicBezTo>
                  <a:cubicBezTo>
                    <a:pt x="17395" y="239470"/>
                    <a:pt x="55495" y="203910"/>
                    <a:pt x="112645" y="154380"/>
                  </a:cubicBez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E41A83A8-7D55-2A46-90F3-3B2D723F39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9453" y="3572374"/>
              <a:ext cx="554036" cy="460953"/>
            </a:xfrm>
            <a:custGeom>
              <a:avLst/>
              <a:gdLst>
                <a:gd name="T0" fmla="*/ 109 w 323"/>
                <a:gd name="T1" fmla="*/ 244 h 268"/>
                <a:gd name="T2" fmla="*/ 26 w 323"/>
                <a:gd name="T3" fmla="*/ 136 h 268"/>
                <a:gd name="T4" fmla="*/ 297 w 323"/>
                <a:gd name="T5" fmla="*/ 49 h 268"/>
                <a:gd name="T6" fmla="*/ 177 w 323"/>
                <a:gd name="T7" fmla="*/ 56 h 268"/>
                <a:gd name="T8" fmla="*/ 156 w 323"/>
                <a:gd name="T9" fmla="*/ 12 h 268"/>
                <a:gd name="T10" fmla="*/ 211 w 323"/>
                <a:gd name="T11" fmla="*/ 29 h 268"/>
                <a:gd name="T12" fmla="*/ 156 w 323"/>
                <a:gd name="T13" fmla="*/ 39 h 268"/>
                <a:gd name="T14" fmla="*/ 227 w 323"/>
                <a:gd name="T15" fmla="*/ 39 h 268"/>
                <a:gd name="T16" fmla="*/ 119 w 323"/>
                <a:gd name="T17" fmla="*/ 46 h 268"/>
                <a:gd name="T18" fmla="*/ 186 w 323"/>
                <a:gd name="T19" fmla="*/ 45 h 268"/>
                <a:gd name="T20" fmla="*/ 210 w 323"/>
                <a:gd name="T21" fmla="*/ 54 h 268"/>
                <a:gd name="T22" fmla="*/ 115 w 323"/>
                <a:gd name="T23" fmla="*/ 60 h 268"/>
                <a:gd name="T24" fmla="*/ 279 w 323"/>
                <a:gd name="T25" fmla="*/ 50 h 268"/>
                <a:gd name="T26" fmla="*/ 172 w 323"/>
                <a:gd name="T27" fmla="*/ 59 h 268"/>
                <a:gd name="T28" fmla="*/ 203 w 323"/>
                <a:gd name="T29" fmla="*/ 95 h 268"/>
                <a:gd name="T30" fmla="*/ 261 w 323"/>
                <a:gd name="T31" fmla="*/ 70 h 268"/>
                <a:gd name="T32" fmla="*/ 214 w 323"/>
                <a:gd name="T33" fmla="*/ 95 h 268"/>
                <a:gd name="T34" fmla="*/ 237 w 323"/>
                <a:gd name="T35" fmla="*/ 97 h 268"/>
                <a:gd name="T36" fmla="*/ 155 w 323"/>
                <a:gd name="T37" fmla="*/ 122 h 268"/>
                <a:gd name="T38" fmla="*/ 221 w 323"/>
                <a:gd name="T39" fmla="*/ 111 h 268"/>
                <a:gd name="T40" fmla="*/ 91 w 323"/>
                <a:gd name="T41" fmla="*/ 77 h 268"/>
                <a:gd name="T42" fmla="*/ 205 w 323"/>
                <a:gd name="T43" fmla="*/ 67 h 268"/>
                <a:gd name="T44" fmla="*/ 112 w 323"/>
                <a:gd name="T45" fmla="*/ 112 h 268"/>
                <a:gd name="T46" fmla="*/ 174 w 323"/>
                <a:gd name="T47" fmla="*/ 87 h 268"/>
                <a:gd name="T48" fmla="*/ 121 w 323"/>
                <a:gd name="T49" fmla="*/ 69 h 268"/>
                <a:gd name="T50" fmla="*/ 287 w 323"/>
                <a:gd name="T51" fmla="*/ 69 h 268"/>
                <a:gd name="T52" fmla="*/ 122 w 323"/>
                <a:gd name="T53" fmla="*/ 80 h 268"/>
                <a:gd name="T54" fmla="*/ 102 w 323"/>
                <a:gd name="T55" fmla="*/ 73 h 268"/>
                <a:gd name="T56" fmla="*/ 128 w 323"/>
                <a:gd name="T57" fmla="*/ 91 h 268"/>
                <a:gd name="T58" fmla="*/ 238 w 323"/>
                <a:gd name="T59" fmla="*/ 162 h 268"/>
                <a:gd name="T60" fmla="*/ 302 w 323"/>
                <a:gd name="T61" fmla="*/ 95 h 268"/>
                <a:gd name="T62" fmla="*/ 255 w 323"/>
                <a:gd name="T63" fmla="*/ 97 h 268"/>
                <a:gd name="T64" fmla="*/ 80 w 323"/>
                <a:gd name="T65" fmla="*/ 102 h 268"/>
                <a:gd name="T66" fmla="*/ 65 w 323"/>
                <a:gd name="T67" fmla="*/ 114 h 268"/>
                <a:gd name="T68" fmla="*/ 111 w 323"/>
                <a:gd name="T69" fmla="*/ 129 h 268"/>
                <a:gd name="T70" fmla="*/ 183 w 323"/>
                <a:gd name="T71" fmla="*/ 131 h 268"/>
                <a:gd name="T72" fmla="*/ 128 w 323"/>
                <a:gd name="T73" fmla="*/ 165 h 268"/>
                <a:gd name="T74" fmla="*/ 207 w 323"/>
                <a:gd name="T75" fmla="*/ 127 h 268"/>
                <a:gd name="T76" fmla="*/ 149 w 323"/>
                <a:gd name="T77" fmla="*/ 142 h 268"/>
                <a:gd name="T78" fmla="*/ 119 w 323"/>
                <a:gd name="T79" fmla="*/ 143 h 268"/>
                <a:gd name="T80" fmla="*/ 70 w 323"/>
                <a:gd name="T81" fmla="*/ 145 h 268"/>
                <a:gd name="T82" fmla="*/ 111 w 323"/>
                <a:gd name="T83" fmla="*/ 142 h 268"/>
                <a:gd name="T84" fmla="*/ 211 w 323"/>
                <a:gd name="T85" fmla="*/ 155 h 268"/>
                <a:gd name="T86" fmla="*/ 20 w 323"/>
                <a:gd name="T87" fmla="*/ 165 h 268"/>
                <a:gd name="T88" fmla="*/ 135 w 323"/>
                <a:gd name="T89" fmla="*/ 189 h 268"/>
                <a:gd name="T90" fmla="*/ 65 w 323"/>
                <a:gd name="T91" fmla="*/ 186 h 268"/>
                <a:gd name="T92" fmla="*/ 95 w 323"/>
                <a:gd name="T93" fmla="*/ 159 h 268"/>
                <a:gd name="T94" fmla="*/ 115 w 323"/>
                <a:gd name="T95" fmla="*/ 162 h 268"/>
                <a:gd name="T96" fmla="*/ 29 w 323"/>
                <a:gd name="T97" fmla="*/ 166 h 268"/>
                <a:gd name="T98" fmla="*/ 20 w 323"/>
                <a:gd name="T99" fmla="*/ 176 h 268"/>
                <a:gd name="T100" fmla="*/ 10 w 323"/>
                <a:gd name="T101" fmla="*/ 176 h 268"/>
                <a:gd name="T102" fmla="*/ 26 w 323"/>
                <a:gd name="T103" fmla="*/ 183 h 268"/>
                <a:gd name="T104" fmla="*/ 149 w 323"/>
                <a:gd name="T105" fmla="*/ 189 h 268"/>
                <a:gd name="T106" fmla="*/ 176 w 323"/>
                <a:gd name="T107" fmla="*/ 197 h 268"/>
                <a:gd name="T108" fmla="*/ 16 w 323"/>
                <a:gd name="T109" fmla="*/ 187 h 268"/>
                <a:gd name="T110" fmla="*/ 15 w 323"/>
                <a:gd name="T111" fmla="*/ 194 h 268"/>
                <a:gd name="T112" fmla="*/ 169 w 323"/>
                <a:gd name="T113" fmla="*/ 20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3" h="268">
                  <a:moveTo>
                    <a:pt x="317" y="50"/>
                  </a:moveTo>
                  <a:cubicBezTo>
                    <a:pt x="315" y="60"/>
                    <a:pt x="302" y="71"/>
                    <a:pt x="310" y="87"/>
                  </a:cubicBezTo>
                  <a:cubicBezTo>
                    <a:pt x="315" y="87"/>
                    <a:pt x="312" y="81"/>
                    <a:pt x="319" y="83"/>
                  </a:cubicBezTo>
                  <a:cubicBezTo>
                    <a:pt x="318" y="86"/>
                    <a:pt x="319" y="88"/>
                    <a:pt x="323" y="87"/>
                  </a:cubicBezTo>
                  <a:cubicBezTo>
                    <a:pt x="319" y="96"/>
                    <a:pt x="311" y="104"/>
                    <a:pt x="304" y="111"/>
                  </a:cubicBezTo>
                  <a:cubicBezTo>
                    <a:pt x="286" y="132"/>
                    <a:pt x="266" y="154"/>
                    <a:pt x="248" y="177"/>
                  </a:cubicBezTo>
                  <a:cubicBezTo>
                    <a:pt x="224" y="208"/>
                    <a:pt x="201" y="239"/>
                    <a:pt x="170" y="264"/>
                  </a:cubicBezTo>
                  <a:cubicBezTo>
                    <a:pt x="155" y="252"/>
                    <a:pt x="131" y="249"/>
                    <a:pt x="109" y="244"/>
                  </a:cubicBezTo>
                  <a:cubicBezTo>
                    <a:pt x="105" y="250"/>
                    <a:pt x="111" y="261"/>
                    <a:pt x="108" y="266"/>
                  </a:cubicBezTo>
                  <a:cubicBezTo>
                    <a:pt x="100" y="268"/>
                    <a:pt x="102" y="259"/>
                    <a:pt x="98" y="257"/>
                  </a:cubicBezTo>
                  <a:cubicBezTo>
                    <a:pt x="91" y="257"/>
                    <a:pt x="94" y="268"/>
                    <a:pt x="85" y="266"/>
                  </a:cubicBezTo>
                  <a:cubicBezTo>
                    <a:pt x="84" y="259"/>
                    <a:pt x="88" y="250"/>
                    <a:pt x="88" y="241"/>
                  </a:cubicBezTo>
                  <a:cubicBezTo>
                    <a:pt x="85" y="236"/>
                    <a:pt x="79" y="236"/>
                    <a:pt x="74" y="234"/>
                  </a:cubicBezTo>
                  <a:cubicBezTo>
                    <a:pt x="53" y="226"/>
                    <a:pt x="26" y="220"/>
                    <a:pt x="9" y="207"/>
                  </a:cubicBezTo>
                  <a:cubicBezTo>
                    <a:pt x="6" y="193"/>
                    <a:pt x="0" y="180"/>
                    <a:pt x="5" y="165"/>
                  </a:cubicBezTo>
                  <a:cubicBezTo>
                    <a:pt x="7" y="157"/>
                    <a:pt x="18" y="147"/>
                    <a:pt x="26" y="136"/>
                  </a:cubicBezTo>
                  <a:cubicBezTo>
                    <a:pt x="41" y="118"/>
                    <a:pt x="57" y="103"/>
                    <a:pt x="74" y="86"/>
                  </a:cubicBezTo>
                  <a:cubicBezTo>
                    <a:pt x="83" y="76"/>
                    <a:pt x="89" y="66"/>
                    <a:pt x="97" y="59"/>
                  </a:cubicBezTo>
                  <a:cubicBezTo>
                    <a:pt x="100" y="55"/>
                    <a:pt x="106" y="53"/>
                    <a:pt x="109" y="49"/>
                  </a:cubicBezTo>
                  <a:cubicBezTo>
                    <a:pt x="111" y="46"/>
                    <a:pt x="112" y="43"/>
                    <a:pt x="114" y="40"/>
                  </a:cubicBezTo>
                  <a:cubicBezTo>
                    <a:pt x="127" y="25"/>
                    <a:pt x="146" y="13"/>
                    <a:pt x="159" y="1"/>
                  </a:cubicBezTo>
                  <a:cubicBezTo>
                    <a:pt x="164" y="0"/>
                    <a:pt x="163" y="4"/>
                    <a:pt x="166" y="5"/>
                  </a:cubicBezTo>
                  <a:cubicBezTo>
                    <a:pt x="188" y="11"/>
                    <a:pt x="211" y="18"/>
                    <a:pt x="234" y="25"/>
                  </a:cubicBezTo>
                  <a:cubicBezTo>
                    <a:pt x="256" y="31"/>
                    <a:pt x="276" y="42"/>
                    <a:pt x="297" y="49"/>
                  </a:cubicBezTo>
                  <a:cubicBezTo>
                    <a:pt x="303" y="51"/>
                    <a:pt x="310" y="51"/>
                    <a:pt x="317" y="50"/>
                  </a:cubicBezTo>
                  <a:close/>
                  <a:moveTo>
                    <a:pt x="180" y="59"/>
                  </a:moveTo>
                  <a:cubicBezTo>
                    <a:pt x="180" y="59"/>
                    <a:pt x="180" y="59"/>
                    <a:pt x="180" y="59"/>
                  </a:cubicBezTo>
                  <a:cubicBezTo>
                    <a:pt x="193" y="58"/>
                    <a:pt x="204" y="54"/>
                    <a:pt x="211" y="46"/>
                  </a:cubicBezTo>
                  <a:cubicBezTo>
                    <a:pt x="203" y="49"/>
                    <a:pt x="197" y="49"/>
                    <a:pt x="193" y="43"/>
                  </a:cubicBezTo>
                  <a:cubicBezTo>
                    <a:pt x="204" y="40"/>
                    <a:pt x="218" y="40"/>
                    <a:pt x="225" y="32"/>
                  </a:cubicBezTo>
                  <a:cubicBezTo>
                    <a:pt x="211" y="32"/>
                    <a:pt x="202" y="38"/>
                    <a:pt x="190" y="40"/>
                  </a:cubicBezTo>
                  <a:cubicBezTo>
                    <a:pt x="191" y="51"/>
                    <a:pt x="181" y="50"/>
                    <a:pt x="177" y="56"/>
                  </a:cubicBezTo>
                  <a:cubicBezTo>
                    <a:pt x="181" y="58"/>
                    <a:pt x="183" y="52"/>
                    <a:pt x="184" y="56"/>
                  </a:cubicBezTo>
                  <a:cubicBezTo>
                    <a:pt x="182" y="56"/>
                    <a:pt x="181" y="57"/>
                    <a:pt x="180" y="59"/>
                  </a:cubicBezTo>
                  <a:close/>
                  <a:moveTo>
                    <a:pt x="143" y="26"/>
                  </a:moveTo>
                  <a:cubicBezTo>
                    <a:pt x="143" y="26"/>
                    <a:pt x="143" y="26"/>
                    <a:pt x="143" y="26"/>
                  </a:cubicBezTo>
                  <a:cubicBezTo>
                    <a:pt x="149" y="26"/>
                    <a:pt x="143" y="28"/>
                    <a:pt x="145" y="32"/>
                  </a:cubicBezTo>
                  <a:cubicBezTo>
                    <a:pt x="152" y="30"/>
                    <a:pt x="157" y="26"/>
                    <a:pt x="160" y="21"/>
                  </a:cubicBezTo>
                  <a:cubicBezTo>
                    <a:pt x="156" y="19"/>
                    <a:pt x="152" y="25"/>
                    <a:pt x="150" y="22"/>
                  </a:cubicBezTo>
                  <a:cubicBezTo>
                    <a:pt x="153" y="19"/>
                    <a:pt x="163" y="16"/>
                    <a:pt x="156" y="12"/>
                  </a:cubicBezTo>
                  <a:cubicBezTo>
                    <a:pt x="152" y="17"/>
                    <a:pt x="146" y="20"/>
                    <a:pt x="143" y="26"/>
                  </a:cubicBezTo>
                  <a:close/>
                  <a:moveTo>
                    <a:pt x="160" y="26"/>
                  </a:moveTo>
                  <a:cubicBezTo>
                    <a:pt x="160" y="26"/>
                    <a:pt x="160" y="26"/>
                    <a:pt x="160" y="26"/>
                  </a:cubicBezTo>
                  <a:cubicBezTo>
                    <a:pt x="166" y="28"/>
                    <a:pt x="168" y="21"/>
                    <a:pt x="163" y="21"/>
                  </a:cubicBezTo>
                  <a:cubicBezTo>
                    <a:pt x="162" y="23"/>
                    <a:pt x="161" y="24"/>
                    <a:pt x="160" y="26"/>
                  </a:cubicBezTo>
                  <a:close/>
                  <a:moveTo>
                    <a:pt x="187" y="36"/>
                  </a:moveTo>
                  <a:cubicBezTo>
                    <a:pt x="187" y="36"/>
                    <a:pt x="187" y="36"/>
                    <a:pt x="187" y="36"/>
                  </a:cubicBezTo>
                  <a:cubicBezTo>
                    <a:pt x="193" y="37"/>
                    <a:pt x="205" y="33"/>
                    <a:pt x="211" y="29"/>
                  </a:cubicBezTo>
                  <a:cubicBezTo>
                    <a:pt x="205" y="28"/>
                    <a:pt x="191" y="30"/>
                    <a:pt x="187" y="36"/>
                  </a:cubicBezTo>
                  <a:close/>
                  <a:moveTo>
                    <a:pt x="163" y="32"/>
                  </a:moveTo>
                  <a:cubicBezTo>
                    <a:pt x="163" y="32"/>
                    <a:pt x="163" y="32"/>
                    <a:pt x="163" y="32"/>
                  </a:cubicBezTo>
                  <a:cubicBezTo>
                    <a:pt x="162" y="32"/>
                    <a:pt x="155" y="31"/>
                    <a:pt x="155" y="37"/>
                  </a:cubicBezTo>
                  <a:cubicBezTo>
                    <a:pt x="163" y="37"/>
                    <a:pt x="170" y="30"/>
                    <a:pt x="163" y="32"/>
                  </a:cubicBezTo>
                  <a:close/>
                  <a:moveTo>
                    <a:pt x="176" y="32"/>
                  </a:moveTo>
                  <a:cubicBezTo>
                    <a:pt x="176" y="32"/>
                    <a:pt x="176" y="32"/>
                    <a:pt x="176" y="32"/>
                  </a:cubicBezTo>
                  <a:cubicBezTo>
                    <a:pt x="172" y="37"/>
                    <a:pt x="163" y="37"/>
                    <a:pt x="156" y="39"/>
                  </a:cubicBezTo>
                  <a:cubicBezTo>
                    <a:pt x="150" y="53"/>
                    <a:pt x="129" y="51"/>
                    <a:pt x="123" y="66"/>
                  </a:cubicBezTo>
                  <a:cubicBezTo>
                    <a:pt x="137" y="61"/>
                    <a:pt x="146" y="58"/>
                    <a:pt x="156" y="53"/>
                  </a:cubicBezTo>
                  <a:cubicBezTo>
                    <a:pt x="159" y="39"/>
                    <a:pt x="169" y="40"/>
                    <a:pt x="181" y="36"/>
                  </a:cubicBezTo>
                  <a:cubicBezTo>
                    <a:pt x="182" y="32"/>
                    <a:pt x="179" y="31"/>
                    <a:pt x="176" y="32"/>
                  </a:cubicBezTo>
                  <a:close/>
                  <a:moveTo>
                    <a:pt x="227" y="39"/>
                  </a:moveTo>
                  <a:cubicBezTo>
                    <a:pt x="227" y="39"/>
                    <a:pt x="227" y="39"/>
                    <a:pt x="227" y="39"/>
                  </a:cubicBezTo>
                  <a:cubicBezTo>
                    <a:pt x="234" y="38"/>
                    <a:pt x="243" y="39"/>
                    <a:pt x="245" y="33"/>
                  </a:cubicBezTo>
                  <a:cubicBezTo>
                    <a:pt x="238" y="31"/>
                    <a:pt x="230" y="33"/>
                    <a:pt x="227" y="39"/>
                  </a:cubicBezTo>
                  <a:close/>
                  <a:moveTo>
                    <a:pt x="241" y="42"/>
                  </a:moveTo>
                  <a:cubicBezTo>
                    <a:pt x="241" y="42"/>
                    <a:pt x="241" y="42"/>
                    <a:pt x="241" y="42"/>
                  </a:cubicBezTo>
                  <a:cubicBezTo>
                    <a:pt x="250" y="39"/>
                    <a:pt x="253" y="44"/>
                    <a:pt x="261" y="42"/>
                  </a:cubicBezTo>
                  <a:cubicBezTo>
                    <a:pt x="258" y="33"/>
                    <a:pt x="244" y="36"/>
                    <a:pt x="241" y="42"/>
                  </a:cubicBezTo>
                  <a:close/>
                  <a:moveTo>
                    <a:pt x="119" y="46"/>
                  </a:moveTo>
                  <a:cubicBezTo>
                    <a:pt x="119" y="46"/>
                    <a:pt x="119" y="46"/>
                    <a:pt x="119" y="46"/>
                  </a:cubicBezTo>
                  <a:cubicBezTo>
                    <a:pt x="120" y="43"/>
                    <a:pt x="127" y="40"/>
                    <a:pt x="122" y="37"/>
                  </a:cubicBezTo>
                  <a:cubicBezTo>
                    <a:pt x="122" y="41"/>
                    <a:pt x="115" y="44"/>
                    <a:pt x="119" y="46"/>
                  </a:cubicBezTo>
                  <a:close/>
                  <a:moveTo>
                    <a:pt x="173" y="47"/>
                  </a:moveTo>
                  <a:cubicBezTo>
                    <a:pt x="173" y="47"/>
                    <a:pt x="173" y="47"/>
                    <a:pt x="173" y="47"/>
                  </a:cubicBezTo>
                  <a:cubicBezTo>
                    <a:pt x="174" y="45"/>
                    <a:pt x="175" y="48"/>
                    <a:pt x="177" y="47"/>
                  </a:cubicBezTo>
                  <a:cubicBezTo>
                    <a:pt x="176" y="40"/>
                    <a:pt x="182" y="47"/>
                    <a:pt x="181" y="42"/>
                  </a:cubicBezTo>
                  <a:cubicBezTo>
                    <a:pt x="179" y="43"/>
                    <a:pt x="169" y="44"/>
                    <a:pt x="173" y="47"/>
                  </a:cubicBezTo>
                  <a:close/>
                  <a:moveTo>
                    <a:pt x="183" y="45"/>
                  </a:moveTo>
                  <a:cubicBezTo>
                    <a:pt x="183" y="45"/>
                    <a:pt x="183" y="45"/>
                    <a:pt x="183" y="45"/>
                  </a:cubicBezTo>
                  <a:cubicBezTo>
                    <a:pt x="184" y="45"/>
                    <a:pt x="185" y="45"/>
                    <a:pt x="186" y="45"/>
                  </a:cubicBezTo>
                  <a:cubicBezTo>
                    <a:pt x="186" y="44"/>
                    <a:pt x="186" y="43"/>
                    <a:pt x="186" y="42"/>
                  </a:cubicBezTo>
                  <a:cubicBezTo>
                    <a:pt x="185" y="42"/>
                    <a:pt x="184" y="42"/>
                    <a:pt x="183" y="42"/>
                  </a:cubicBezTo>
                  <a:cubicBezTo>
                    <a:pt x="183" y="43"/>
                    <a:pt x="183" y="44"/>
                    <a:pt x="183" y="45"/>
                  </a:cubicBezTo>
                  <a:close/>
                  <a:moveTo>
                    <a:pt x="229" y="45"/>
                  </a:moveTo>
                  <a:cubicBezTo>
                    <a:pt x="229" y="45"/>
                    <a:pt x="229" y="45"/>
                    <a:pt x="229" y="45"/>
                  </a:cubicBezTo>
                  <a:cubicBezTo>
                    <a:pt x="233" y="45"/>
                    <a:pt x="238" y="45"/>
                    <a:pt x="238" y="42"/>
                  </a:cubicBezTo>
                  <a:cubicBezTo>
                    <a:pt x="234" y="41"/>
                    <a:pt x="231" y="42"/>
                    <a:pt x="229" y="45"/>
                  </a:cubicBezTo>
                  <a:close/>
                  <a:moveTo>
                    <a:pt x="210" y="54"/>
                  </a:moveTo>
                  <a:cubicBezTo>
                    <a:pt x="210" y="54"/>
                    <a:pt x="210" y="54"/>
                    <a:pt x="210" y="54"/>
                  </a:cubicBezTo>
                  <a:cubicBezTo>
                    <a:pt x="215" y="54"/>
                    <a:pt x="220" y="53"/>
                    <a:pt x="221" y="49"/>
                  </a:cubicBezTo>
                  <a:cubicBezTo>
                    <a:pt x="216" y="49"/>
                    <a:pt x="211" y="50"/>
                    <a:pt x="210" y="54"/>
                  </a:cubicBezTo>
                  <a:close/>
                  <a:moveTo>
                    <a:pt x="234" y="62"/>
                  </a:moveTo>
                  <a:cubicBezTo>
                    <a:pt x="234" y="62"/>
                    <a:pt x="234" y="62"/>
                    <a:pt x="234" y="62"/>
                  </a:cubicBezTo>
                  <a:cubicBezTo>
                    <a:pt x="248" y="60"/>
                    <a:pt x="261" y="57"/>
                    <a:pt x="269" y="49"/>
                  </a:cubicBezTo>
                  <a:cubicBezTo>
                    <a:pt x="255" y="51"/>
                    <a:pt x="242" y="54"/>
                    <a:pt x="234" y="62"/>
                  </a:cubicBezTo>
                  <a:close/>
                  <a:moveTo>
                    <a:pt x="115" y="60"/>
                  </a:moveTo>
                  <a:cubicBezTo>
                    <a:pt x="115" y="60"/>
                    <a:pt x="115" y="60"/>
                    <a:pt x="115" y="60"/>
                  </a:cubicBezTo>
                  <a:cubicBezTo>
                    <a:pt x="120" y="60"/>
                    <a:pt x="126" y="54"/>
                    <a:pt x="123" y="50"/>
                  </a:cubicBezTo>
                  <a:cubicBezTo>
                    <a:pt x="118" y="51"/>
                    <a:pt x="116" y="55"/>
                    <a:pt x="115" y="60"/>
                  </a:cubicBezTo>
                  <a:close/>
                  <a:moveTo>
                    <a:pt x="256" y="59"/>
                  </a:moveTo>
                  <a:cubicBezTo>
                    <a:pt x="256" y="59"/>
                    <a:pt x="256" y="59"/>
                    <a:pt x="256" y="59"/>
                  </a:cubicBezTo>
                  <a:cubicBezTo>
                    <a:pt x="262" y="64"/>
                    <a:pt x="254" y="62"/>
                    <a:pt x="253" y="69"/>
                  </a:cubicBezTo>
                  <a:cubicBezTo>
                    <a:pt x="262" y="70"/>
                    <a:pt x="260" y="61"/>
                    <a:pt x="265" y="60"/>
                  </a:cubicBezTo>
                  <a:cubicBezTo>
                    <a:pt x="270" y="58"/>
                    <a:pt x="281" y="55"/>
                    <a:pt x="279" y="50"/>
                  </a:cubicBezTo>
                  <a:cubicBezTo>
                    <a:pt x="272" y="54"/>
                    <a:pt x="264" y="56"/>
                    <a:pt x="256" y="59"/>
                  </a:cubicBezTo>
                  <a:close/>
                  <a:moveTo>
                    <a:pt x="169" y="62"/>
                  </a:moveTo>
                  <a:cubicBezTo>
                    <a:pt x="169" y="62"/>
                    <a:pt x="169" y="62"/>
                    <a:pt x="169" y="62"/>
                  </a:cubicBezTo>
                  <a:cubicBezTo>
                    <a:pt x="172" y="60"/>
                    <a:pt x="174" y="56"/>
                    <a:pt x="174" y="52"/>
                  </a:cubicBezTo>
                  <a:cubicBezTo>
                    <a:pt x="166" y="56"/>
                    <a:pt x="155" y="57"/>
                    <a:pt x="149" y="63"/>
                  </a:cubicBezTo>
                  <a:cubicBezTo>
                    <a:pt x="153" y="67"/>
                    <a:pt x="156" y="64"/>
                    <a:pt x="163" y="66"/>
                  </a:cubicBezTo>
                  <a:cubicBezTo>
                    <a:pt x="166" y="64"/>
                    <a:pt x="164" y="57"/>
                    <a:pt x="170" y="57"/>
                  </a:cubicBezTo>
                  <a:cubicBezTo>
                    <a:pt x="171" y="57"/>
                    <a:pt x="172" y="57"/>
                    <a:pt x="172" y="59"/>
                  </a:cubicBezTo>
                  <a:cubicBezTo>
                    <a:pt x="169" y="58"/>
                    <a:pt x="165" y="61"/>
                    <a:pt x="169" y="62"/>
                  </a:cubicBezTo>
                  <a:close/>
                  <a:moveTo>
                    <a:pt x="234" y="53"/>
                  </a:moveTo>
                  <a:cubicBezTo>
                    <a:pt x="234" y="53"/>
                    <a:pt x="234" y="53"/>
                    <a:pt x="234" y="53"/>
                  </a:cubicBezTo>
                  <a:cubicBezTo>
                    <a:pt x="230" y="52"/>
                    <a:pt x="231" y="56"/>
                    <a:pt x="227" y="54"/>
                  </a:cubicBezTo>
                  <a:cubicBezTo>
                    <a:pt x="227" y="52"/>
                    <a:pt x="225" y="51"/>
                    <a:pt x="222" y="52"/>
                  </a:cubicBezTo>
                  <a:cubicBezTo>
                    <a:pt x="221" y="58"/>
                    <a:pt x="234" y="60"/>
                    <a:pt x="234" y="53"/>
                  </a:cubicBezTo>
                  <a:close/>
                  <a:moveTo>
                    <a:pt x="203" y="95"/>
                  </a:moveTo>
                  <a:cubicBezTo>
                    <a:pt x="203" y="95"/>
                    <a:pt x="203" y="95"/>
                    <a:pt x="203" y="95"/>
                  </a:cubicBezTo>
                  <a:cubicBezTo>
                    <a:pt x="208" y="94"/>
                    <a:pt x="211" y="92"/>
                    <a:pt x="214" y="88"/>
                  </a:cubicBezTo>
                  <a:cubicBezTo>
                    <a:pt x="209" y="90"/>
                    <a:pt x="202" y="89"/>
                    <a:pt x="203" y="95"/>
                  </a:cubicBezTo>
                  <a:close/>
                  <a:moveTo>
                    <a:pt x="244" y="90"/>
                  </a:moveTo>
                  <a:cubicBezTo>
                    <a:pt x="244" y="90"/>
                    <a:pt x="244" y="90"/>
                    <a:pt x="244" y="90"/>
                  </a:cubicBezTo>
                  <a:cubicBezTo>
                    <a:pt x="247" y="87"/>
                    <a:pt x="242" y="85"/>
                    <a:pt x="245" y="83"/>
                  </a:cubicBezTo>
                  <a:cubicBezTo>
                    <a:pt x="255" y="80"/>
                    <a:pt x="263" y="75"/>
                    <a:pt x="268" y="67"/>
                  </a:cubicBezTo>
                  <a:cubicBezTo>
                    <a:pt x="275" y="61"/>
                    <a:pt x="287" y="59"/>
                    <a:pt x="293" y="52"/>
                  </a:cubicBezTo>
                  <a:cubicBezTo>
                    <a:pt x="281" y="57"/>
                    <a:pt x="266" y="59"/>
                    <a:pt x="261" y="70"/>
                  </a:cubicBezTo>
                  <a:cubicBezTo>
                    <a:pt x="256" y="74"/>
                    <a:pt x="247" y="74"/>
                    <a:pt x="242" y="77"/>
                  </a:cubicBezTo>
                  <a:cubicBezTo>
                    <a:pt x="242" y="74"/>
                    <a:pt x="241" y="74"/>
                    <a:pt x="238" y="74"/>
                  </a:cubicBezTo>
                  <a:cubicBezTo>
                    <a:pt x="224" y="74"/>
                    <a:pt x="210" y="87"/>
                    <a:pt x="193" y="86"/>
                  </a:cubicBezTo>
                  <a:cubicBezTo>
                    <a:pt x="187" y="92"/>
                    <a:pt x="175" y="92"/>
                    <a:pt x="170" y="100"/>
                  </a:cubicBezTo>
                  <a:cubicBezTo>
                    <a:pt x="193" y="96"/>
                    <a:pt x="215" y="82"/>
                    <a:pt x="237" y="81"/>
                  </a:cubicBezTo>
                  <a:cubicBezTo>
                    <a:pt x="232" y="84"/>
                    <a:pt x="224" y="85"/>
                    <a:pt x="222" y="91"/>
                  </a:cubicBezTo>
                  <a:cubicBezTo>
                    <a:pt x="228" y="92"/>
                    <a:pt x="233" y="84"/>
                    <a:pt x="237" y="88"/>
                  </a:cubicBezTo>
                  <a:cubicBezTo>
                    <a:pt x="230" y="91"/>
                    <a:pt x="221" y="93"/>
                    <a:pt x="214" y="95"/>
                  </a:cubicBezTo>
                  <a:cubicBezTo>
                    <a:pt x="207" y="98"/>
                    <a:pt x="196" y="100"/>
                    <a:pt x="193" y="105"/>
                  </a:cubicBezTo>
                  <a:cubicBezTo>
                    <a:pt x="210" y="100"/>
                    <a:pt x="230" y="98"/>
                    <a:pt x="244" y="90"/>
                  </a:cubicBezTo>
                  <a:close/>
                  <a:moveTo>
                    <a:pt x="237" y="97"/>
                  </a:moveTo>
                  <a:cubicBezTo>
                    <a:pt x="237" y="97"/>
                    <a:pt x="237" y="97"/>
                    <a:pt x="237" y="97"/>
                  </a:cubicBezTo>
                  <a:cubicBezTo>
                    <a:pt x="220" y="100"/>
                    <a:pt x="209" y="108"/>
                    <a:pt x="200" y="118"/>
                  </a:cubicBezTo>
                  <a:cubicBezTo>
                    <a:pt x="208" y="118"/>
                    <a:pt x="216" y="116"/>
                    <a:pt x="220" y="111"/>
                  </a:cubicBezTo>
                  <a:cubicBezTo>
                    <a:pt x="218" y="111"/>
                    <a:pt x="216" y="111"/>
                    <a:pt x="217" y="108"/>
                  </a:cubicBezTo>
                  <a:cubicBezTo>
                    <a:pt x="224" y="105"/>
                    <a:pt x="232" y="102"/>
                    <a:pt x="237" y="97"/>
                  </a:cubicBezTo>
                  <a:close/>
                  <a:moveTo>
                    <a:pt x="194" y="122"/>
                  </a:moveTo>
                  <a:cubicBezTo>
                    <a:pt x="194" y="122"/>
                    <a:pt x="194" y="122"/>
                    <a:pt x="194" y="122"/>
                  </a:cubicBezTo>
                  <a:cubicBezTo>
                    <a:pt x="198" y="116"/>
                    <a:pt x="202" y="110"/>
                    <a:pt x="208" y="105"/>
                  </a:cubicBezTo>
                  <a:cubicBezTo>
                    <a:pt x="197" y="106"/>
                    <a:pt x="187" y="115"/>
                    <a:pt x="176" y="111"/>
                  </a:cubicBezTo>
                  <a:cubicBezTo>
                    <a:pt x="181" y="107"/>
                    <a:pt x="189" y="106"/>
                    <a:pt x="191" y="100"/>
                  </a:cubicBezTo>
                  <a:cubicBezTo>
                    <a:pt x="183" y="100"/>
                    <a:pt x="178" y="103"/>
                    <a:pt x="173" y="105"/>
                  </a:cubicBezTo>
                  <a:cubicBezTo>
                    <a:pt x="173" y="108"/>
                    <a:pt x="173" y="110"/>
                    <a:pt x="173" y="112"/>
                  </a:cubicBezTo>
                  <a:cubicBezTo>
                    <a:pt x="166" y="115"/>
                    <a:pt x="154" y="116"/>
                    <a:pt x="155" y="122"/>
                  </a:cubicBezTo>
                  <a:cubicBezTo>
                    <a:pt x="142" y="127"/>
                    <a:pt x="121" y="124"/>
                    <a:pt x="116" y="136"/>
                  </a:cubicBezTo>
                  <a:cubicBezTo>
                    <a:pt x="133" y="134"/>
                    <a:pt x="154" y="130"/>
                    <a:pt x="159" y="121"/>
                  </a:cubicBezTo>
                  <a:cubicBezTo>
                    <a:pt x="165" y="119"/>
                    <a:pt x="172" y="118"/>
                    <a:pt x="179" y="117"/>
                  </a:cubicBezTo>
                  <a:cubicBezTo>
                    <a:pt x="176" y="125"/>
                    <a:pt x="163" y="123"/>
                    <a:pt x="159" y="129"/>
                  </a:cubicBezTo>
                  <a:cubicBezTo>
                    <a:pt x="172" y="129"/>
                    <a:pt x="181" y="123"/>
                    <a:pt x="194" y="122"/>
                  </a:cubicBezTo>
                  <a:close/>
                  <a:moveTo>
                    <a:pt x="245" y="98"/>
                  </a:moveTo>
                  <a:cubicBezTo>
                    <a:pt x="245" y="98"/>
                    <a:pt x="245" y="98"/>
                    <a:pt x="245" y="98"/>
                  </a:cubicBezTo>
                  <a:cubicBezTo>
                    <a:pt x="239" y="99"/>
                    <a:pt x="226" y="104"/>
                    <a:pt x="221" y="111"/>
                  </a:cubicBezTo>
                  <a:cubicBezTo>
                    <a:pt x="232" y="109"/>
                    <a:pt x="238" y="104"/>
                    <a:pt x="245" y="98"/>
                  </a:cubicBezTo>
                  <a:close/>
                  <a:moveTo>
                    <a:pt x="218" y="122"/>
                  </a:moveTo>
                  <a:cubicBezTo>
                    <a:pt x="218" y="122"/>
                    <a:pt x="218" y="122"/>
                    <a:pt x="218" y="122"/>
                  </a:cubicBezTo>
                  <a:cubicBezTo>
                    <a:pt x="225" y="120"/>
                    <a:pt x="230" y="116"/>
                    <a:pt x="232" y="110"/>
                  </a:cubicBezTo>
                  <a:cubicBezTo>
                    <a:pt x="226" y="112"/>
                    <a:pt x="219" y="114"/>
                    <a:pt x="218" y="122"/>
                  </a:cubicBezTo>
                  <a:close/>
                  <a:moveTo>
                    <a:pt x="73" y="97"/>
                  </a:moveTo>
                  <a:cubicBezTo>
                    <a:pt x="73" y="97"/>
                    <a:pt x="73" y="97"/>
                    <a:pt x="73" y="97"/>
                  </a:cubicBezTo>
                  <a:cubicBezTo>
                    <a:pt x="79" y="91"/>
                    <a:pt x="85" y="84"/>
                    <a:pt x="91" y="77"/>
                  </a:cubicBezTo>
                  <a:cubicBezTo>
                    <a:pt x="97" y="71"/>
                    <a:pt x="106" y="64"/>
                    <a:pt x="106" y="56"/>
                  </a:cubicBezTo>
                  <a:cubicBezTo>
                    <a:pt x="98" y="71"/>
                    <a:pt x="79" y="83"/>
                    <a:pt x="73" y="97"/>
                  </a:cubicBezTo>
                  <a:close/>
                  <a:moveTo>
                    <a:pt x="188" y="86"/>
                  </a:moveTo>
                  <a:cubicBezTo>
                    <a:pt x="188" y="86"/>
                    <a:pt x="188" y="86"/>
                    <a:pt x="188" y="86"/>
                  </a:cubicBezTo>
                  <a:cubicBezTo>
                    <a:pt x="191" y="85"/>
                    <a:pt x="195" y="85"/>
                    <a:pt x="194" y="81"/>
                  </a:cubicBezTo>
                  <a:cubicBezTo>
                    <a:pt x="191" y="82"/>
                    <a:pt x="188" y="82"/>
                    <a:pt x="188" y="86"/>
                  </a:cubicBezTo>
                  <a:close/>
                  <a:moveTo>
                    <a:pt x="205" y="67"/>
                  </a:moveTo>
                  <a:cubicBezTo>
                    <a:pt x="205" y="67"/>
                    <a:pt x="205" y="67"/>
                    <a:pt x="205" y="67"/>
                  </a:cubicBezTo>
                  <a:cubicBezTo>
                    <a:pt x="206" y="64"/>
                    <a:pt x="204" y="64"/>
                    <a:pt x="203" y="63"/>
                  </a:cubicBezTo>
                  <a:cubicBezTo>
                    <a:pt x="209" y="62"/>
                    <a:pt x="215" y="62"/>
                    <a:pt x="217" y="57"/>
                  </a:cubicBezTo>
                  <a:cubicBezTo>
                    <a:pt x="205" y="55"/>
                    <a:pt x="190" y="61"/>
                    <a:pt x="183" y="69"/>
                  </a:cubicBezTo>
                  <a:cubicBezTo>
                    <a:pt x="187" y="69"/>
                    <a:pt x="192" y="63"/>
                    <a:pt x="196" y="67"/>
                  </a:cubicBezTo>
                  <a:cubicBezTo>
                    <a:pt x="186" y="69"/>
                    <a:pt x="179" y="72"/>
                    <a:pt x="170" y="74"/>
                  </a:cubicBezTo>
                  <a:cubicBezTo>
                    <a:pt x="167" y="77"/>
                    <a:pt x="172" y="78"/>
                    <a:pt x="169" y="81"/>
                  </a:cubicBezTo>
                  <a:cubicBezTo>
                    <a:pt x="148" y="87"/>
                    <a:pt x="134" y="99"/>
                    <a:pt x="114" y="105"/>
                  </a:cubicBezTo>
                  <a:cubicBezTo>
                    <a:pt x="110" y="107"/>
                    <a:pt x="116" y="111"/>
                    <a:pt x="112" y="112"/>
                  </a:cubicBezTo>
                  <a:cubicBezTo>
                    <a:pt x="95" y="120"/>
                    <a:pt x="72" y="114"/>
                    <a:pt x="60" y="128"/>
                  </a:cubicBezTo>
                  <a:cubicBezTo>
                    <a:pt x="65" y="130"/>
                    <a:pt x="70" y="124"/>
                    <a:pt x="74" y="128"/>
                  </a:cubicBezTo>
                  <a:cubicBezTo>
                    <a:pt x="68" y="131"/>
                    <a:pt x="58" y="130"/>
                    <a:pt x="56" y="136"/>
                  </a:cubicBezTo>
                  <a:cubicBezTo>
                    <a:pt x="62" y="139"/>
                    <a:pt x="70" y="134"/>
                    <a:pt x="78" y="132"/>
                  </a:cubicBezTo>
                  <a:cubicBezTo>
                    <a:pt x="89" y="130"/>
                    <a:pt x="105" y="131"/>
                    <a:pt x="108" y="121"/>
                  </a:cubicBezTo>
                  <a:cubicBezTo>
                    <a:pt x="95" y="120"/>
                    <a:pt x="86" y="133"/>
                    <a:pt x="75" y="125"/>
                  </a:cubicBezTo>
                  <a:cubicBezTo>
                    <a:pt x="116" y="120"/>
                    <a:pt x="139" y="99"/>
                    <a:pt x="170" y="84"/>
                  </a:cubicBezTo>
                  <a:cubicBezTo>
                    <a:pt x="172" y="84"/>
                    <a:pt x="171" y="88"/>
                    <a:pt x="174" y="87"/>
                  </a:cubicBezTo>
                  <a:cubicBezTo>
                    <a:pt x="190" y="80"/>
                    <a:pt x="210" y="77"/>
                    <a:pt x="224" y="69"/>
                  </a:cubicBezTo>
                  <a:cubicBezTo>
                    <a:pt x="209" y="71"/>
                    <a:pt x="195" y="76"/>
                    <a:pt x="181" y="80"/>
                  </a:cubicBezTo>
                  <a:cubicBezTo>
                    <a:pt x="186" y="72"/>
                    <a:pt x="196" y="70"/>
                    <a:pt x="205" y="67"/>
                  </a:cubicBezTo>
                  <a:close/>
                  <a:moveTo>
                    <a:pt x="228" y="62"/>
                  </a:moveTo>
                  <a:cubicBezTo>
                    <a:pt x="228" y="62"/>
                    <a:pt x="228" y="62"/>
                    <a:pt x="228" y="62"/>
                  </a:cubicBezTo>
                  <a:cubicBezTo>
                    <a:pt x="219" y="62"/>
                    <a:pt x="211" y="65"/>
                    <a:pt x="205" y="70"/>
                  </a:cubicBezTo>
                  <a:cubicBezTo>
                    <a:pt x="209" y="69"/>
                    <a:pt x="227" y="70"/>
                    <a:pt x="228" y="62"/>
                  </a:cubicBezTo>
                  <a:close/>
                  <a:moveTo>
                    <a:pt x="121" y="69"/>
                  </a:moveTo>
                  <a:cubicBezTo>
                    <a:pt x="121" y="69"/>
                    <a:pt x="121" y="69"/>
                    <a:pt x="121" y="69"/>
                  </a:cubicBezTo>
                  <a:cubicBezTo>
                    <a:pt x="113" y="74"/>
                    <a:pt x="105" y="78"/>
                    <a:pt x="98" y="84"/>
                  </a:cubicBezTo>
                  <a:cubicBezTo>
                    <a:pt x="91" y="86"/>
                    <a:pt x="81" y="91"/>
                    <a:pt x="82" y="97"/>
                  </a:cubicBezTo>
                  <a:cubicBezTo>
                    <a:pt x="91" y="90"/>
                    <a:pt x="103" y="87"/>
                    <a:pt x="111" y="80"/>
                  </a:cubicBezTo>
                  <a:cubicBezTo>
                    <a:pt x="123" y="80"/>
                    <a:pt x="138" y="71"/>
                    <a:pt x="146" y="63"/>
                  </a:cubicBezTo>
                  <a:cubicBezTo>
                    <a:pt x="137" y="64"/>
                    <a:pt x="128" y="74"/>
                    <a:pt x="121" y="69"/>
                  </a:cubicBezTo>
                  <a:close/>
                  <a:moveTo>
                    <a:pt x="287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91" y="68"/>
                    <a:pt x="293" y="67"/>
                    <a:pt x="293" y="63"/>
                  </a:cubicBezTo>
                  <a:cubicBezTo>
                    <a:pt x="289" y="63"/>
                    <a:pt x="288" y="65"/>
                    <a:pt x="287" y="69"/>
                  </a:cubicBezTo>
                  <a:close/>
                  <a:moveTo>
                    <a:pt x="122" y="80"/>
                  </a:moveTo>
                  <a:cubicBezTo>
                    <a:pt x="122" y="80"/>
                    <a:pt x="122" y="80"/>
                    <a:pt x="122" y="80"/>
                  </a:cubicBezTo>
                  <a:cubicBezTo>
                    <a:pt x="116" y="87"/>
                    <a:pt x="102" y="87"/>
                    <a:pt x="98" y="97"/>
                  </a:cubicBezTo>
                  <a:cubicBezTo>
                    <a:pt x="115" y="94"/>
                    <a:pt x="134" y="81"/>
                    <a:pt x="152" y="74"/>
                  </a:cubicBezTo>
                  <a:cubicBezTo>
                    <a:pt x="162" y="77"/>
                    <a:pt x="173" y="70"/>
                    <a:pt x="180" y="64"/>
                  </a:cubicBezTo>
                  <a:cubicBezTo>
                    <a:pt x="156" y="65"/>
                    <a:pt x="144" y="77"/>
                    <a:pt x="122" y="80"/>
                  </a:cubicBezTo>
                  <a:close/>
                  <a:moveTo>
                    <a:pt x="229" y="71"/>
                  </a:moveTo>
                  <a:cubicBezTo>
                    <a:pt x="229" y="71"/>
                    <a:pt x="229" y="71"/>
                    <a:pt x="229" y="71"/>
                  </a:cubicBezTo>
                  <a:cubicBezTo>
                    <a:pt x="235" y="71"/>
                    <a:pt x="239" y="71"/>
                    <a:pt x="239" y="66"/>
                  </a:cubicBezTo>
                  <a:cubicBezTo>
                    <a:pt x="235" y="62"/>
                    <a:pt x="230" y="67"/>
                    <a:pt x="229" y="71"/>
                  </a:cubicBezTo>
                  <a:close/>
                  <a:moveTo>
                    <a:pt x="102" y="73"/>
                  </a:moveTo>
                  <a:cubicBezTo>
                    <a:pt x="102" y="73"/>
                    <a:pt x="102" y="73"/>
                    <a:pt x="102" y="73"/>
                  </a:cubicBezTo>
                  <a:cubicBezTo>
                    <a:pt x="108" y="75"/>
                    <a:pt x="114" y="68"/>
                    <a:pt x="108" y="66"/>
                  </a:cubicBezTo>
                  <a:cubicBezTo>
                    <a:pt x="107" y="69"/>
                    <a:pt x="103" y="70"/>
                    <a:pt x="102" y="73"/>
                  </a:cubicBezTo>
                  <a:close/>
                  <a:moveTo>
                    <a:pt x="275" y="78"/>
                  </a:moveTo>
                  <a:cubicBezTo>
                    <a:pt x="275" y="78"/>
                    <a:pt x="275" y="78"/>
                    <a:pt x="275" y="78"/>
                  </a:cubicBezTo>
                  <a:cubicBezTo>
                    <a:pt x="276" y="78"/>
                    <a:pt x="277" y="78"/>
                    <a:pt x="278" y="78"/>
                  </a:cubicBezTo>
                  <a:cubicBezTo>
                    <a:pt x="278" y="78"/>
                    <a:pt x="278" y="77"/>
                    <a:pt x="278" y="76"/>
                  </a:cubicBezTo>
                  <a:cubicBezTo>
                    <a:pt x="277" y="76"/>
                    <a:pt x="276" y="76"/>
                    <a:pt x="275" y="76"/>
                  </a:cubicBezTo>
                  <a:cubicBezTo>
                    <a:pt x="275" y="77"/>
                    <a:pt x="275" y="78"/>
                    <a:pt x="275" y="78"/>
                  </a:cubicBezTo>
                  <a:close/>
                  <a:moveTo>
                    <a:pt x="128" y="91"/>
                  </a:moveTo>
                  <a:cubicBezTo>
                    <a:pt x="128" y="91"/>
                    <a:pt x="128" y="91"/>
                    <a:pt x="128" y="91"/>
                  </a:cubicBezTo>
                  <a:cubicBezTo>
                    <a:pt x="135" y="91"/>
                    <a:pt x="142" y="89"/>
                    <a:pt x="147" y="87"/>
                  </a:cubicBezTo>
                  <a:cubicBezTo>
                    <a:pt x="153" y="85"/>
                    <a:pt x="160" y="82"/>
                    <a:pt x="163" y="77"/>
                  </a:cubicBezTo>
                  <a:cubicBezTo>
                    <a:pt x="150" y="83"/>
                    <a:pt x="136" y="80"/>
                    <a:pt x="128" y="91"/>
                  </a:cubicBezTo>
                  <a:close/>
                  <a:moveTo>
                    <a:pt x="231" y="163"/>
                  </a:moveTo>
                  <a:cubicBezTo>
                    <a:pt x="231" y="163"/>
                    <a:pt x="231" y="163"/>
                    <a:pt x="231" y="163"/>
                  </a:cubicBezTo>
                  <a:cubicBezTo>
                    <a:pt x="226" y="166"/>
                    <a:pt x="215" y="173"/>
                    <a:pt x="221" y="177"/>
                  </a:cubicBezTo>
                  <a:cubicBezTo>
                    <a:pt x="231" y="170"/>
                    <a:pt x="236" y="157"/>
                    <a:pt x="246" y="151"/>
                  </a:cubicBezTo>
                  <a:cubicBezTo>
                    <a:pt x="246" y="157"/>
                    <a:pt x="241" y="158"/>
                    <a:pt x="238" y="162"/>
                  </a:cubicBezTo>
                  <a:cubicBezTo>
                    <a:pt x="236" y="166"/>
                    <a:pt x="243" y="163"/>
                    <a:pt x="241" y="168"/>
                  </a:cubicBezTo>
                  <a:cubicBezTo>
                    <a:pt x="231" y="176"/>
                    <a:pt x="221" y="183"/>
                    <a:pt x="211" y="192"/>
                  </a:cubicBezTo>
                  <a:cubicBezTo>
                    <a:pt x="202" y="200"/>
                    <a:pt x="194" y="211"/>
                    <a:pt x="181" y="216"/>
                  </a:cubicBezTo>
                  <a:cubicBezTo>
                    <a:pt x="188" y="206"/>
                    <a:pt x="197" y="199"/>
                    <a:pt x="201" y="186"/>
                  </a:cubicBezTo>
                  <a:cubicBezTo>
                    <a:pt x="193" y="192"/>
                    <a:pt x="186" y="201"/>
                    <a:pt x="180" y="210"/>
                  </a:cubicBezTo>
                  <a:cubicBezTo>
                    <a:pt x="176" y="208"/>
                    <a:pt x="176" y="210"/>
                    <a:pt x="170" y="209"/>
                  </a:cubicBezTo>
                  <a:cubicBezTo>
                    <a:pt x="163" y="217"/>
                    <a:pt x="158" y="243"/>
                    <a:pt x="172" y="248"/>
                  </a:cubicBezTo>
                  <a:cubicBezTo>
                    <a:pt x="225" y="207"/>
                    <a:pt x="257" y="145"/>
                    <a:pt x="302" y="95"/>
                  </a:cubicBezTo>
                  <a:cubicBezTo>
                    <a:pt x="299" y="91"/>
                    <a:pt x="298" y="86"/>
                    <a:pt x="299" y="78"/>
                  </a:cubicBezTo>
                  <a:cubicBezTo>
                    <a:pt x="282" y="94"/>
                    <a:pt x="267" y="112"/>
                    <a:pt x="251" y="128"/>
                  </a:cubicBezTo>
                  <a:cubicBezTo>
                    <a:pt x="234" y="144"/>
                    <a:pt x="218" y="161"/>
                    <a:pt x="205" y="182"/>
                  </a:cubicBezTo>
                  <a:cubicBezTo>
                    <a:pt x="225" y="168"/>
                    <a:pt x="238" y="149"/>
                    <a:pt x="255" y="134"/>
                  </a:cubicBezTo>
                  <a:cubicBezTo>
                    <a:pt x="251" y="147"/>
                    <a:pt x="235" y="150"/>
                    <a:pt x="231" y="163"/>
                  </a:cubicBezTo>
                  <a:close/>
                  <a:moveTo>
                    <a:pt x="252" y="97"/>
                  </a:moveTo>
                  <a:cubicBezTo>
                    <a:pt x="252" y="97"/>
                    <a:pt x="252" y="97"/>
                    <a:pt x="252" y="97"/>
                  </a:cubicBezTo>
                  <a:cubicBezTo>
                    <a:pt x="253" y="97"/>
                    <a:pt x="254" y="97"/>
                    <a:pt x="255" y="97"/>
                  </a:cubicBezTo>
                  <a:cubicBezTo>
                    <a:pt x="257" y="93"/>
                    <a:pt x="250" y="93"/>
                    <a:pt x="251" y="95"/>
                  </a:cubicBezTo>
                  <a:cubicBezTo>
                    <a:pt x="252" y="96"/>
                    <a:pt x="252" y="96"/>
                    <a:pt x="252" y="97"/>
                  </a:cubicBezTo>
                  <a:close/>
                  <a:moveTo>
                    <a:pt x="64" y="104"/>
                  </a:moveTo>
                  <a:cubicBezTo>
                    <a:pt x="64" y="104"/>
                    <a:pt x="64" y="104"/>
                    <a:pt x="64" y="104"/>
                  </a:cubicBezTo>
                  <a:cubicBezTo>
                    <a:pt x="67" y="105"/>
                    <a:pt x="72" y="100"/>
                    <a:pt x="68" y="98"/>
                  </a:cubicBezTo>
                  <a:cubicBezTo>
                    <a:pt x="68" y="101"/>
                    <a:pt x="64" y="101"/>
                    <a:pt x="64" y="104"/>
                  </a:cubicBezTo>
                  <a:close/>
                  <a:moveTo>
                    <a:pt x="80" y="102"/>
                  </a:moveTo>
                  <a:cubicBezTo>
                    <a:pt x="80" y="102"/>
                    <a:pt x="80" y="102"/>
                    <a:pt x="80" y="102"/>
                  </a:cubicBezTo>
                  <a:cubicBezTo>
                    <a:pt x="80" y="100"/>
                    <a:pt x="79" y="99"/>
                    <a:pt x="77" y="98"/>
                  </a:cubicBezTo>
                  <a:cubicBezTo>
                    <a:pt x="75" y="100"/>
                    <a:pt x="75" y="104"/>
                    <a:pt x="80" y="102"/>
                  </a:cubicBezTo>
                  <a:close/>
                  <a:moveTo>
                    <a:pt x="128" y="114"/>
                  </a:moveTo>
                  <a:cubicBezTo>
                    <a:pt x="128" y="114"/>
                    <a:pt x="128" y="114"/>
                    <a:pt x="128" y="114"/>
                  </a:cubicBezTo>
                  <a:cubicBezTo>
                    <a:pt x="142" y="112"/>
                    <a:pt x="162" y="109"/>
                    <a:pt x="162" y="98"/>
                  </a:cubicBezTo>
                  <a:cubicBezTo>
                    <a:pt x="152" y="105"/>
                    <a:pt x="136" y="106"/>
                    <a:pt x="128" y="114"/>
                  </a:cubicBezTo>
                  <a:close/>
                  <a:moveTo>
                    <a:pt x="65" y="114"/>
                  </a:moveTo>
                  <a:cubicBezTo>
                    <a:pt x="65" y="114"/>
                    <a:pt x="65" y="114"/>
                    <a:pt x="65" y="114"/>
                  </a:cubicBezTo>
                  <a:cubicBezTo>
                    <a:pt x="76" y="110"/>
                    <a:pt x="91" y="110"/>
                    <a:pt x="97" y="101"/>
                  </a:cubicBezTo>
                  <a:cubicBezTo>
                    <a:pt x="87" y="106"/>
                    <a:pt x="70" y="104"/>
                    <a:pt x="65" y="114"/>
                  </a:cubicBezTo>
                  <a:close/>
                  <a:moveTo>
                    <a:pt x="138" y="119"/>
                  </a:moveTo>
                  <a:cubicBezTo>
                    <a:pt x="138" y="119"/>
                    <a:pt x="138" y="119"/>
                    <a:pt x="138" y="119"/>
                  </a:cubicBezTo>
                  <a:cubicBezTo>
                    <a:pt x="145" y="120"/>
                    <a:pt x="161" y="117"/>
                    <a:pt x="164" y="110"/>
                  </a:cubicBezTo>
                  <a:cubicBezTo>
                    <a:pt x="154" y="111"/>
                    <a:pt x="142" y="111"/>
                    <a:pt x="138" y="119"/>
                  </a:cubicBezTo>
                  <a:close/>
                  <a:moveTo>
                    <a:pt x="111" y="129"/>
                  </a:moveTo>
                  <a:cubicBezTo>
                    <a:pt x="111" y="129"/>
                    <a:pt x="111" y="129"/>
                    <a:pt x="111" y="129"/>
                  </a:cubicBezTo>
                  <a:cubicBezTo>
                    <a:pt x="119" y="129"/>
                    <a:pt x="127" y="129"/>
                    <a:pt x="126" y="119"/>
                  </a:cubicBezTo>
                  <a:cubicBezTo>
                    <a:pt x="120" y="121"/>
                    <a:pt x="110" y="120"/>
                    <a:pt x="111" y="129"/>
                  </a:cubicBezTo>
                  <a:close/>
                  <a:moveTo>
                    <a:pt x="53" y="122"/>
                  </a:moveTo>
                  <a:cubicBezTo>
                    <a:pt x="53" y="122"/>
                    <a:pt x="53" y="122"/>
                    <a:pt x="53" y="122"/>
                  </a:cubicBezTo>
                  <a:cubicBezTo>
                    <a:pt x="52" y="129"/>
                    <a:pt x="59" y="126"/>
                    <a:pt x="60" y="122"/>
                  </a:cubicBezTo>
                  <a:cubicBezTo>
                    <a:pt x="55" y="121"/>
                    <a:pt x="57" y="121"/>
                    <a:pt x="53" y="122"/>
                  </a:cubicBezTo>
                  <a:close/>
                  <a:moveTo>
                    <a:pt x="183" y="131"/>
                  </a:moveTo>
                  <a:cubicBezTo>
                    <a:pt x="183" y="131"/>
                    <a:pt x="183" y="131"/>
                    <a:pt x="183" y="131"/>
                  </a:cubicBezTo>
                  <a:cubicBezTo>
                    <a:pt x="193" y="127"/>
                    <a:pt x="206" y="127"/>
                    <a:pt x="213" y="121"/>
                  </a:cubicBezTo>
                  <a:cubicBezTo>
                    <a:pt x="201" y="122"/>
                    <a:pt x="191" y="125"/>
                    <a:pt x="183" y="131"/>
                  </a:cubicBezTo>
                  <a:close/>
                  <a:moveTo>
                    <a:pt x="152" y="149"/>
                  </a:moveTo>
                  <a:cubicBezTo>
                    <a:pt x="152" y="149"/>
                    <a:pt x="152" y="149"/>
                    <a:pt x="152" y="149"/>
                  </a:cubicBezTo>
                  <a:cubicBezTo>
                    <a:pt x="156" y="150"/>
                    <a:pt x="155" y="147"/>
                    <a:pt x="159" y="148"/>
                  </a:cubicBezTo>
                  <a:cubicBezTo>
                    <a:pt x="158" y="151"/>
                    <a:pt x="154" y="150"/>
                    <a:pt x="155" y="155"/>
                  </a:cubicBezTo>
                  <a:cubicBezTo>
                    <a:pt x="161" y="157"/>
                    <a:pt x="162" y="157"/>
                    <a:pt x="170" y="156"/>
                  </a:cubicBezTo>
                  <a:cubicBezTo>
                    <a:pt x="164" y="167"/>
                    <a:pt x="139" y="159"/>
                    <a:pt x="128" y="165"/>
                  </a:cubicBezTo>
                  <a:cubicBezTo>
                    <a:pt x="129" y="173"/>
                    <a:pt x="140" y="168"/>
                    <a:pt x="146" y="168"/>
                  </a:cubicBezTo>
                  <a:cubicBezTo>
                    <a:pt x="154" y="167"/>
                    <a:pt x="162" y="166"/>
                    <a:pt x="169" y="166"/>
                  </a:cubicBezTo>
                  <a:cubicBezTo>
                    <a:pt x="169" y="161"/>
                    <a:pt x="178" y="158"/>
                    <a:pt x="172" y="155"/>
                  </a:cubicBezTo>
                  <a:cubicBezTo>
                    <a:pt x="188" y="151"/>
                    <a:pt x="204" y="147"/>
                    <a:pt x="215" y="139"/>
                  </a:cubicBezTo>
                  <a:cubicBezTo>
                    <a:pt x="214" y="137"/>
                    <a:pt x="210" y="139"/>
                    <a:pt x="210" y="136"/>
                  </a:cubicBezTo>
                  <a:cubicBezTo>
                    <a:pt x="214" y="137"/>
                    <a:pt x="216" y="135"/>
                    <a:pt x="217" y="131"/>
                  </a:cubicBezTo>
                  <a:cubicBezTo>
                    <a:pt x="213" y="127"/>
                    <a:pt x="211" y="132"/>
                    <a:pt x="207" y="132"/>
                  </a:cubicBezTo>
                  <a:cubicBezTo>
                    <a:pt x="208" y="130"/>
                    <a:pt x="208" y="129"/>
                    <a:pt x="207" y="127"/>
                  </a:cubicBezTo>
                  <a:cubicBezTo>
                    <a:pt x="200" y="126"/>
                    <a:pt x="193" y="131"/>
                    <a:pt x="196" y="136"/>
                  </a:cubicBezTo>
                  <a:cubicBezTo>
                    <a:pt x="200" y="137"/>
                    <a:pt x="200" y="133"/>
                    <a:pt x="205" y="134"/>
                  </a:cubicBezTo>
                  <a:cubicBezTo>
                    <a:pt x="203" y="136"/>
                    <a:pt x="206" y="136"/>
                    <a:pt x="207" y="139"/>
                  </a:cubicBezTo>
                  <a:cubicBezTo>
                    <a:pt x="190" y="143"/>
                    <a:pt x="176" y="147"/>
                    <a:pt x="162" y="153"/>
                  </a:cubicBezTo>
                  <a:cubicBezTo>
                    <a:pt x="165" y="152"/>
                    <a:pt x="160" y="146"/>
                    <a:pt x="163" y="146"/>
                  </a:cubicBezTo>
                  <a:cubicBezTo>
                    <a:pt x="174" y="143"/>
                    <a:pt x="185" y="141"/>
                    <a:pt x="193" y="135"/>
                  </a:cubicBezTo>
                  <a:cubicBezTo>
                    <a:pt x="177" y="136"/>
                    <a:pt x="164" y="142"/>
                    <a:pt x="152" y="146"/>
                  </a:cubicBezTo>
                  <a:cubicBezTo>
                    <a:pt x="152" y="144"/>
                    <a:pt x="152" y="141"/>
                    <a:pt x="149" y="142"/>
                  </a:cubicBezTo>
                  <a:cubicBezTo>
                    <a:pt x="148" y="146"/>
                    <a:pt x="153" y="145"/>
                    <a:pt x="152" y="149"/>
                  </a:cubicBezTo>
                  <a:close/>
                  <a:moveTo>
                    <a:pt x="41" y="138"/>
                  </a:moveTo>
                  <a:cubicBezTo>
                    <a:pt x="41" y="138"/>
                    <a:pt x="41" y="138"/>
                    <a:pt x="41" y="138"/>
                  </a:cubicBezTo>
                  <a:cubicBezTo>
                    <a:pt x="46" y="139"/>
                    <a:pt x="49" y="137"/>
                    <a:pt x="50" y="134"/>
                  </a:cubicBezTo>
                  <a:cubicBezTo>
                    <a:pt x="48" y="133"/>
                    <a:pt x="47" y="132"/>
                    <a:pt x="44" y="132"/>
                  </a:cubicBezTo>
                  <a:cubicBezTo>
                    <a:pt x="44" y="134"/>
                    <a:pt x="42" y="136"/>
                    <a:pt x="41" y="138"/>
                  </a:cubicBezTo>
                  <a:close/>
                  <a:moveTo>
                    <a:pt x="119" y="143"/>
                  </a:moveTo>
                  <a:cubicBezTo>
                    <a:pt x="119" y="143"/>
                    <a:pt x="119" y="143"/>
                    <a:pt x="119" y="143"/>
                  </a:cubicBezTo>
                  <a:cubicBezTo>
                    <a:pt x="134" y="142"/>
                    <a:pt x="151" y="143"/>
                    <a:pt x="157" y="132"/>
                  </a:cubicBezTo>
                  <a:cubicBezTo>
                    <a:pt x="144" y="135"/>
                    <a:pt x="128" y="136"/>
                    <a:pt x="119" y="143"/>
                  </a:cubicBezTo>
                  <a:close/>
                  <a:moveTo>
                    <a:pt x="29" y="142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2" y="142"/>
                    <a:pt x="34" y="140"/>
                    <a:pt x="34" y="136"/>
                  </a:cubicBezTo>
                  <a:cubicBezTo>
                    <a:pt x="30" y="136"/>
                    <a:pt x="30" y="140"/>
                    <a:pt x="29" y="142"/>
                  </a:cubicBezTo>
                  <a:close/>
                  <a:moveTo>
                    <a:pt x="70" y="145"/>
                  </a:moveTo>
                  <a:cubicBezTo>
                    <a:pt x="70" y="145"/>
                    <a:pt x="70" y="145"/>
                    <a:pt x="70" y="145"/>
                  </a:cubicBezTo>
                  <a:cubicBezTo>
                    <a:pt x="78" y="143"/>
                    <a:pt x="90" y="144"/>
                    <a:pt x="94" y="138"/>
                  </a:cubicBezTo>
                  <a:cubicBezTo>
                    <a:pt x="86" y="140"/>
                    <a:pt x="75" y="140"/>
                    <a:pt x="70" y="145"/>
                  </a:cubicBezTo>
                  <a:close/>
                  <a:moveTo>
                    <a:pt x="98" y="149"/>
                  </a:moveTo>
                  <a:cubicBezTo>
                    <a:pt x="98" y="149"/>
                    <a:pt x="98" y="149"/>
                    <a:pt x="98" y="149"/>
                  </a:cubicBezTo>
                  <a:cubicBezTo>
                    <a:pt x="97" y="149"/>
                    <a:pt x="96" y="150"/>
                    <a:pt x="97" y="152"/>
                  </a:cubicBezTo>
                  <a:cubicBezTo>
                    <a:pt x="102" y="152"/>
                    <a:pt x="120" y="153"/>
                    <a:pt x="122" y="146"/>
                  </a:cubicBezTo>
                  <a:cubicBezTo>
                    <a:pt x="112" y="145"/>
                    <a:pt x="107" y="149"/>
                    <a:pt x="98" y="149"/>
                  </a:cubicBezTo>
                  <a:close/>
                  <a:moveTo>
                    <a:pt x="111" y="142"/>
                  </a:moveTo>
                  <a:cubicBezTo>
                    <a:pt x="111" y="142"/>
                    <a:pt x="111" y="142"/>
                    <a:pt x="111" y="142"/>
                  </a:cubicBezTo>
                  <a:cubicBezTo>
                    <a:pt x="99" y="140"/>
                    <a:pt x="80" y="143"/>
                    <a:pt x="73" y="151"/>
                  </a:cubicBezTo>
                  <a:cubicBezTo>
                    <a:pt x="83" y="151"/>
                    <a:pt x="104" y="150"/>
                    <a:pt x="111" y="142"/>
                  </a:cubicBezTo>
                  <a:close/>
                  <a:moveTo>
                    <a:pt x="211" y="155"/>
                  </a:moveTo>
                  <a:cubicBezTo>
                    <a:pt x="211" y="155"/>
                    <a:pt x="211" y="155"/>
                    <a:pt x="211" y="155"/>
                  </a:cubicBezTo>
                  <a:cubicBezTo>
                    <a:pt x="218" y="155"/>
                    <a:pt x="218" y="150"/>
                    <a:pt x="218" y="143"/>
                  </a:cubicBezTo>
                  <a:cubicBezTo>
                    <a:pt x="217" y="143"/>
                    <a:pt x="215" y="143"/>
                    <a:pt x="214" y="143"/>
                  </a:cubicBezTo>
                  <a:cubicBezTo>
                    <a:pt x="213" y="147"/>
                    <a:pt x="211" y="150"/>
                    <a:pt x="211" y="155"/>
                  </a:cubicBezTo>
                  <a:close/>
                  <a:moveTo>
                    <a:pt x="176" y="162"/>
                  </a:moveTo>
                  <a:cubicBezTo>
                    <a:pt x="176" y="162"/>
                    <a:pt x="176" y="162"/>
                    <a:pt x="176" y="162"/>
                  </a:cubicBezTo>
                  <a:cubicBezTo>
                    <a:pt x="177" y="167"/>
                    <a:pt x="184" y="158"/>
                    <a:pt x="186" y="163"/>
                  </a:cubicBezTo>
                  <a:cubicBezTo>
                    <a:pt x="175" y="171"/>
                    <a:pt x="151" y="166"/>
                    <a:pt x="140" y="175"/>
                  </a:cubicBezTo>
                  <a:cubicBezTo>
                    <a:pt x="153" y="174"/>
                    <a:pt x="186" y="178"/>
                    <a:pt x="190" y="160"/>
                  </a:cubicBezTo>
                  <a:cubicBezTo>
                    <a:pt x="196" y="157"/>
                    <a:pt x="208" y="158"/>
                    <a:pt x="208" y="149"/>
                  </a:cubicBezTo>
                  <a:cubicBezTo>
                    <a:pt x="196" y="152"/>
                    <a:pt x="182" y="153"/>
                    <a:pt x="176" y="162"/>
                  </a:cubicBezTo>
                  <a:close/>
                  <a:moveTo>
                    <a:pt x="20" y="165"/>
                  </a:moveTo>
                  <a:cubicBezTo>
                    <a:pt x="20" y="165"/>
                    <a:pt x="20" y="165"/>
                    <a:pt x="20" y="165"/>
                  </a:cubicBezTo>
                  <a:cubicBezTo>
                    <a:pt x="27" y="162"/>
                    <a:pt x="45" y="157"/>
                    <a:pt x="39" y="151"/>
                  </a:cubicBezTo>
                  <a:cubicBezTo>
                    <a:pt x="33" y="156"/>
                    <a:pt x="25" y="158"/>
                    <a:pt x="20" y="165"/>
                  </a:cubicBezTo>
                  <a:close/>
                  <a:moveTo>
                    <a:pt x="109" y="156"/>
                  </a:moveTo>
                  <a:cubicBezTo>
                    <a:pt x="109" y="156"/>
                    <a:pt x="109" y="156"/>
                    <a:pt x="109" y="156"/>
                  </a:cubicBezTo>
                  <a:cubicBezTo>
                    <a:pt x="117" y="157"/>
                    <a:pt x="135" y="157"/>
                    <a:pt x="140" y="151"/>
                  </a:cubicBezTo>
                  <a:cubicBezTo>
                    <a:pt x="128" y="151"/>
                    <a:pt x="116" y="151"/>
                    <a:pt x="109" y="156"/>
                  </a:cubicBezTo>
                  <a:close/>
                  <a:moveTo>
                    <a:pt x="135" y="189"/>
                  </a:moveTo>
                  <a:cubicBezTo>
                    <a:pt x="135" y="189"/>
                    <a:pt x="135" y="189"/>
                    <a:pt x="135" y="189"/>
                  </a:cubicBezTo>
                  <a:cubicBezTo>
                    <a:pt x="108" y="175"/>
                    <a:pt x="79" y="163"/>
                    <a:pt x="49" y="155"/>
                  </a:cubicBezTo>
                  <a:cubicBezTo>
                    <a:pt x="47" y="155"/>
                    <a:pt x="46" y="155"/>
                    <a:pt x="44" y="155"/>
                  </a:cubicBezTo>
                  <a:cubicBezTo>
                    <a:pt x="37" y="168"/>
                    <a:pt x="31" y="183"/>
                    <a:pt x="32" y="204"/>
                  </a:cubicBezTo>
                  <a:cubicBezTo>
                    <a:pt x="49" y="215"/>
                    <a:pt x="71" y="220"/>
                    <a:pt x="94" y="225"/>
                  </a:cubicBezTo>
                  <a:cubicBezTo>
                    <a:pt x="94" y="217"/>
                    <a:pt x="100" y="215"/>
                    <a:pt x="99" y="206"/>
                  </a:cubicBezTo>
                  <a:cubicBezTo>
                    <a:pt x="83" y="201"/>
                    <a:pt x="46" y="206"/>
                    <a:pt x="57" y="187"/>
                  </a:cubicBezTo>
                  <a:cubicBezTo>
                    <a:pt x="60" y="187"/>
                    <a:pt x="65" y="189"/>
                    <a:pt x="65" y="186"/>
                  </a:cubicBezTo>
                  <a:cubicBezTo>
                    <a:pt x="61" y="186"/>
                    <a:pt x="58" y="182"/>
                    <a:pt x="61" y="179"/>
                  </a:cubicBezTo>
                  <a:cubicBezTo>
                    <a:pt x="73" y="181"/>
                    <a:pt x="86" y="184"/>
                    <a:pt x="97" y="187"/>
                  </a:cubicBezTo>
                  <a:cubicBezTo>
                    <a:pt x="107" y="191"/>
                    <a:pt x="119" y="195"/>
                    <a:pt x="125" y="203"/>
                  </a:cubicBezTo>
                  <a:cubicBezTo>
                    <a:pt x="121" y="213"/>
                    <a:pt x="113" y="218"/>
                    <a:pt x="111" y="230"/>
                  </a:cubicBezTo>
                  <a:cubicBezTo>
                    <a:pt x="119" y="232"/>
                    <a:pt x="127" y="234"/>
                    <a:pt x="136" y="235"/>
                  </a:cubicBezTo>
                  <a:cubicBezTo>
                    <a:pt x="138" y="219"/>
                    <a:pt x="146" y="209"/>
                    <a:pt x="159" y="204"/>
                  </a:cubicBezTo>
                  <a:cubicBezTo>
                    <a:pt x="153" y="196"/>
                    <a:pt x="143" y="193"/>
                    <a:pt x="135" y="189"/>
                  </a:cubicBezTo>
                  <a:close/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4" y="159"/>
                    <a:pt x="94" y="157"/>
                    <a:pt x="94" y="155"/>
                  </a:cubicBezTo>
                  <a:cubicBezTo>
                    <a:pt x="90" y="155"/>
                    <a:pt x="87" y="155"/>
                    <a:pt x="84" y="155"/>
                  </a:cubicBezTo>
                  <a:cubicBezTo>
                    <a:pt x="83" y="160"/>
                    <a:pt x="93" y="162"/>
                    <a:pt x="95" y="159"/>
                  </a:cubicBezTo>
                  <a:close/>
                  <a:moveTo>
                    <a:pt x="115" y="162"/>
                  </a:moveTo>
                  <a:cubicBezTo>
                    <a:pt x="115" y="162"/>
                    <a:pt x="115" y="162"/>
                    <a:pt x="115" y="162"/>
                  </a:cubicBezTo>
                  <a:cubicBezTo>
                    <a:pt x="123" y="163"/>
                    <a:pt x="153" y="162"/>
                    <a:pt x="150" y="155"/>
                  </a:cubicBezTo>
                  <a:cubicBezTo>
                    <a:pt x="143" y="158"/>
                    <a:pt x="121" y="154"/>
                    <a:pt x="115" y="162"/>
                  </a:cubicBezTo>
                  <a:close/>
                  <a:moveTo>
                    <a:pt x="15" y="162"/>
                  </a:moveTo>
                  <a:cubicBezTo>
                    <a:pt x="15" y="162"/>
                    <a:pt x="15" y="162"/>
                    <a:pt x="15" y="162"/>
                  </a:cubicBezTo>
                  <a:cubicBezTo>
                    <a:pt x="17" y="162"/>
                    <a:pt x="18" y="161"/>
                    <a:pt x="19" y="159"/>
                  </a:cubicBezTo>
                  <a:cubicBezTo>
                    <a:pt x="16" y="159"/>
                    <a:pt x="15" y="160"/>
                    <a:pt x="15" y="162"/>
                  </a:cubicBezTo>
                  <a:close/>
                  <a:moveTo>
                    <a:pt x="29" y="166"/>
                  </a:moveTo>
                  <a:cubicBezTo>
                    <a:pt x="29" y="166"/>
                    <a:pt x="29" y="166"/>
                    <a:pt x="29" y="166"/>
                  </a:cubicBezTo>
                  <a:cubicBezTo>
                    <a:pt x="31" y="166"/>
                    <a:pt x="32" y="165"/>
                    <a:pt x="33" y="163"/>
                  </a:cubicBezTo>
                  <a:cubicBezTo>
                    <a:pt x="31" y="163"/>
                    <a:pt x="29" y="164"/>
                    <a:pt x="29" y="166"/>
                  </a:cubicBezTo>
                  <a:close/>
                  <a:moveTo>
                    <a:pt x="17" y="173"/>
                  </a:moveTo>
                  <a:cubicBezTo>
                    <a:pt x="17" y="173"/>
                    <a:pt x="17" y="173"/>
                    <a:pt x="17" y="173"/>
                  </a:cubicBezTo>
                  <a:cubicBezTo>
                    <a:pt x="22" y="172"/>
                    <a:pt x="25" y="169"/>
                    <a:pt x="27" y="166"/>
                  </a:cubicBezTo>
                  <a:cubicBezTo>
                    <a:pt x="22" y="167"/>
                    <a:pt x="18" y="168"/>
                    <a:pt x="17" y="173"/>
                  </a:cubicBezTo>
                  <a:close/>
                  <a:moveTo>
                    <a:pt x="2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26" y="177"/>
                    <a:pt x="30" y="175"/>
                    <a:pt x="30" y="170"/>
                  </a:cubicBezTo>
                  <a:cubicBezTo>
                    <a:pt x="25" y="170"/>
                    <a:pt x="22" y="173"/>
                    <a:pt x="20" y="176"/>
                  </a:cubicBezTo>
                  <a:close/>
                  <a:moveTo>
                    <a:pt x="187" y="176"/>
                  </a:moveTo>
                  <a:cubicBezTo>
                    <a:pt x="187" y="176"/>
                    <a:pt x="187" y="176"/>
                    <a:pt x="187" y="176"/>
                  </a:cubicBezTo>
                  <a:cubicBezTo>
                    <a:pt x="191" y="179"/>
                    <a:pt x="198" y="176"/>
                    <a:pt x="198" y="170"/>
                  </a:cubicBezTo>
                  <a:cubicBezTo>
                    <a:pt x="192" y="170"/>
                    <a:pt x="189" y="172"/>
                    <a:pt x="187" y="176"/>
                  </a:cubicBezTo>
                  <a:close/>
                  <a:moveTo>
                    <a:pt x="10" y="183"/>
                  </a:moveTo>
                  <a:cubicBezTo>
                    <a:pt x="10" y="183"/>
                    <a:pt x="10" y="183"/>
                    <a:pt x="10" y="183"/>
                  </a:cubicBezTo>
                  <a:cubicBezTo>
                    <a:pt x="17" y="183"/>
                    <a:pt x="15" y="181"/>
                    <a:pt x="15" y="176"/>
                  </a:cubicBezTo>
                  <a:cubicBezTo>
                    <a:pt x="13" y="176"/>
                    <a:pt x="12" y="176"/>
                    <a:pt x="10" y="176"/>
                  </a:cubicBezTo>
                  <a:cubicBezTo>
                    <a:pt x="10" y="178"/>
                    <a:pt x="10" y="181"/>
                    <a:pt x="10" y="183"/>
                  </a:cubicBezTo>
                  <a:close/>
                  <a:moveTo>
                    <a:pt x="196" y="184"/>
                  </a:moveTo>
                  <a:cubicBezTo>
                    <a:pt x="196" y="184"/>
                    <a:pt x="196" y="184"/>
                    <a:pt x="196" y="184"/>
                  </a:cubicBezTo>
                  <a:cubicBezTo>
                    <a:pt x="199" y="184"/>
                    <a:pt x="204" y="178"/>
                    <a:pt x="201" y="176"/>
                  </a:cubicBezTo>
                  <a:cubicBezTo>
                    <a:pt x="200" y="180"/>
                    <a:pt x="195" y="180"/>
                    <a:pt x="196" y="184"/>
                  </a:cubicBezTo>
                  <a:close/>
                  <a:moveTo>
                    <a:pt x="23" y="183"/>
                  </a:moveTo>
                  <a:cubicBezTo>
                    <a:pt x="23" y="183"/>
                    <a:pt x="23" y="183"/>
                    <a:pt x="23" y="183"/>
                  </a:cubicBezTo>
                  <a:cubicBezTo>
                    <a:pt x="24" y="183"/>
                    <a:pt x="25" y="183"/>
                    <a:pt x="26" y="183"/>
                  </a:cubicBezTo>
                  <a:cubicBezTo>
                    <a:pt x="26" y="181"/>
                    <a:pt x="28" y="181"/>
                    <a:pt x="27" y="179"/>
                  </a:cubicBezTo>
                  <a:cubicBezTo>
                    <a:pt x="26" y="179"/>
                    <a:pt x="25" y="179"/>
                    <a:pt x="25" y="179"/>
                  </a:cubicBezTo>
                  <a:cubicBezTo>
                    <a:pt x="24" y="181"/>
                    <a:pt x="23" y="181"/>
                    <a:pt x="23" y="183"/>
                  </a:cubicBezTo>
                  <a:close/>
                  <a:moveTo>
                    <a:pt x="160" y="180"/>
                  </a:moveTo>
                  <a:cubicBezTo>
                    <a:pt x="160" y="180"/>
                    <a:pt x="160" y="180"/>
                    <a:pt x="160" y="180"/>
                  </a:cubicBezTo>
                  <a:cubicBezTo>
                    <a:pt x="159" y="179"/>
                    <a:pt x="156" y="181"/>
                    <a:pt x="156" y="182"/>
                  </a:cubicBezTo>
                  <a:cubicBezTo>
                    <a:pt x="154" y="187"/>
                    <a:pt x="163" y="183"/>
                    <a:pt x="160" y="180"/>
                  </a:cubicBezTo>
                  <a:close/>
                  <a:moveTo>
                    <a:pt x="149" y="189"/>
                  </a:moveTo>
                  <a:cubicBezTo>
                    <a:pt x="149" y="189"/>
                    <a:pt x="149" y="189"/>
                    <a:pt x="149" y="189"/>
                  </a:cubicBezTo>
                  <a:cubicBezTo>
                    <a:pt x="146" y="188"/>
                    <a:pt x="142" y="182"/>
                    <a:pt x="139" y="186"/>
                  </a:cubicBezTo>
                  <a:cubicBezTo>
                    <a:pt x="141" y="187"/>
                    <a:pt x="147" y="192"/>
                    <a:pt x="149" y="189"/>
                  </a:cubicBezTo>
                  <a:close/>
                  <a:moveTo>
                    <a:pt x="67" y="189"/>
                  </a:moveTo>
                  <a:cubicBezTo>
                    <a:pt x="67" y="189"/>
                    <a:pt x="67" y="189"/>
                    <a:pt x="67" y="189"/>
                  </a:cubicBezTo>
                  <a:cubicBezTo>
                    <a:pt x="72" y="188"/>
                    <a:pt x="81" y="193"/>
                    <a:pt x="85" y="189"/>
                  </a:cubicBezTo>
                  <a:cubicBezTo>
                    <a:pt x="79" y="189"/>
                    <a:pt x="70" y="182"/>
                    <a:pt x="67" y="189"/>
                  </a:cubicBezTo>
                  <a:close/>
                  <a:moveTo>
                    <a:pt x="176" y="197"/>
                  </a:moveTo>
                  <a:cubicBezTo>
                    <a:pt x="176" y="197"/>
                    <a:pt x="176" y="197"/>
                    <a:pt x="176" y="197"/>
                  </a:cubicBezTo>
                  <a:cubicBezTo>
                    <a:pt x="176" y="194"/>
                    <a:pt x="181" y="196"/>
                    <a:pt x="180" y="192"/>
                  </a:cubicBezTo>
                  <a:cubicBezTo>
                    <a:pt x="179" y="188"/>
                    <a:pt x="175" y="188"/>
                    <a:pt x="172" y="186"/>
                  </a:cubicBezTo>
                  <a:cubicBezTo>
                    <a:pt x="174" y="191"/>
                    <a:pt x="171" y="194"/>
                    <a:pt x="176" y="197"/>
                  </a:cubicBezTo>
                  <a:close/>
                  <a:moveTo>
                    <a:pt x="12" y="190"/>
                  </a:moveTo>
                  <a:cubicBezTo>
                    <a:pt x="12" y="190"/>
                    <a:pt x="12" y="190"/>
                    <a:pt x="12" y="190"/>
                  </a:cubicBezTo>
                  <a:cubicBezTo>
                    <a:pt x="13" y="190"/>
                    <a:pt x="15" y="190"/>
                    <a:pt x="16" y="190"/>
                  </a:cubicBezTo>
                  <a:cubicBezTo>
                    <a:pt x="16" y="189"/>
                    <a:pt x="16" y="188"/>
                    <a:pt x="16" y="187"/>
                  </a:cubicBezTo>
                  <a:cubicBezTo>
                    <a:pt x="15" y="187"/>
                    <a:pt x="13" y="187"/>
                    <a:pt x="12" y="187"/>
                  </a:cubicBezTo>
                  <a:cubicBezTo>
                    <a:pt x="12" y="188"/>
                    <a:pt x="12" y="189"/>
                    <a:pt x="12" y="190"/>
                  </a:cubicBezTo>
                  <a:close/>
                  <a:moveTo>
                    <a:pt x="15" y="194"/>
                  </a:moveTo>
                  <a:cubicBezTo>
                    <a:pt x="15" y="194"/>
                    <a:pt x="15" y="194"/>
                    <a:pt x="15" y="194"/>
                  </a:cubicBezTo>
                  <a:cubicBezTo>
                    <a:pt x="15" y="200"/>
                    <a:pt x="16" y="206"/>
                    <a:pt x="22" y="207"/>
                  </a:cubicBezTo>
                  <a:cubicBezTo>
                    <a:pt x="24" y="205"/>
                    <a:pt x="21" y="200"/>
                    <a:pt x="20" y="197"/>
                  </a:cubicBezTo>
                  <a:cubicBezTo>
                    <a:pt x="22" y="196"/>
                    <a:pt x="25" y="197"/>
                    <a:pt x="25" y="193"/>
                  </a:cubicBezTo>
                  <a:cubicBezTo>
                    <a:pt x="20" y="192"/>
                    <a:pt x="19" y="195"/>
                    <a:pt x="15" y="194"/>
                  </a:cubicBezTo>
                  <a:close/>
                  <a:moveTo>
                    <a:pt x="105" y="197"/>
                  </a:moveTo>
                  <a:cubicBezTo>
                    <a:pt x="105" y="197"/>
                    <a:pt x="105" y="197"/>
                    <a:pt x="105" y="197"/>
                  </a:cubicBezTo>
                  <a:cubicBezTo>
                    <a:pt x="93" y="196"/>
                    <a:pt x="74" y="193"/>
                    <a:pt x="64" y="194"/>
                  </a:cubicBezTo>
                  <a:cubicBezTo>
                    <a:pt x="74" y="196"/>
                    <a:pt x="101" y="209"/>
                    <a:pt x="105" y="197"/>
                  </a:cubicBezTo>
                  <a:close/>
                  <a:moveTo>
                    <a:pt x="169" y="201"/>
                  </a:moveTo>
                  <a:cubicBezTo>
                    <a:pt x="169" y="201"/>
                    <a:pt x="169" y="201"/>
                    <a:pt x="169" y="201"/>
                  </a:cubicBezTo>
                  <a:cubicBezTo>
                    <a:pt x="172" y="198"/>
                    <a:pt x="164" y="198"/>
                    <a:pt x="164" y="200"/>
                  </a:cubicBezTo>
                  <a:cubicBezTo>
                    <a:pt x="164" y="200"/>
                    <a:pt x="169" y="201"/>
                    <a:pt x="169" y="201"/>
                  </a:cubicBezTo>
                  <a:close/>
                  <a:moveTo>
                    <a:pt x="129" y="241"/>
                  </a:moveTo>
                  <a:cubicBezTo>
                    <a:pt x="129" y="241"/>
                    <a:pt x="129" y="241"/>
                    <a:pt x="129" y="241"/>
                  </a:cubicBezTo>
                  <a:cubicBezTo>
                    <a:pt x="124" y="238"/>
                    <a:pt x="118" y="236"/>
                    <a:pt x="111" y="235"/>
                  </a:cubicBezTo>
                  <a:cubicBezTo>
                    <a:pt x="111" y="242"/>
                    <a:pt x="125" y="243"/>
                    <a:pt x="129" y="241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07" name="矩形 106">
            <a:extLst>
              <a:ext uri="{FF2B5EF4-FFF2-40B4-BE49-F238E27FC236}">
                <a16:creationId xmlns:a16="http://schemas.microsoft.com/office/drawing/2014/main" id="{5FB149BD-30E4-B14E-8723-B0CF53272373}"/>
              </a:ext>
            </a:extLst>
          </p:cNvPr>
          <p:cNvSpPr/>
          <p:nvPr/>
        </p:nvSpPr>
        <p:spPr>
          <a:xfrm>
            <a:off x="8662760" y="5444439"/>
            <a:ext cx="1614009" cy="27796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100" b="1" dirty="0">
                <a:solidFill>
                  <a:srgbClr val="3C3C3B"/>
                </a:solidFill>
                <a:cs typeface="+mn-ea"/>
                <a:sym typeface="+mn-lt"/>
              </a:rPr>
              <a:t>PV</a:t>
            </a:r>
            <a:r>
              <a:rPr lang="zh-CN" altLang="en-US" sz="1100" b="1" dirty="0">
                <a:solidFill>
                  <a:srgbClr val="3C3C3B"/>
                </a:solidFill>
                <a:cs typeface="+mn-ea"/>
                <a:sym typeface="+mn-lt"/>
              </a:rPr>
              <a:t>和</a:t>
            </a:r>
            <a:r>
              <a:rPr lang="en-US" altLang="zh-CN" sz="1100" b="1" dirty="0">
                <a:solidFill>
                  <a:srgbClr val="3C3C3B"/>
                </a:solidFill>
                <a:cs typeface="+mn-ea"/>
                <a:sym typeface="+mn-lt"/>
              </a:rPr>
              <a:t>PVC</a:t>
            </a:r>
            <a:endParaRPr lang="zh-CN" altLang="en-US" sz="1100" b="1" dirty="0">
              <a:solidFill>
                <a:srgbClr val="3C3C3B"/>
              </a:solidFill>
              <a:cs typeface="+mn-ea"/>
              <a:sym typeface="+mn-lt"/>
            </a:endParaRPr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4B4876AA-62A2-A64F-A74F-010C93B0DC7B}"/>
              </a:ext>
            </a:extLst>
          </p:cNvPr>
          <p:cNvGrpSpPr/>
          <p:nvPr/>
        </p:nvGrpSpPr>
        <p:grpSpPr>
          <a:xfrm>
            <a:off x="10848670" y="4494401"/>
            <a:ext cx="915536" cy="800549"/>
            <a:chOff x="4395629" y="3238500"/>
            <a:chExt cx="1101684" cy="1092200"/>
          </a:xfrm>
        </p:grpSpPr>
        <p:sp>
          <p:nvSpPr>
            <p:cNvPr id="109" name="任意多边形 2">
              <a:extLst>
                <a:ext uri="{FF2B5EF4-FFF2-40B4-BE49-F238E27FC236}">
                  <a16:creationId xmlns:a16="http://schemas.microsoft.com/office/drawing/2014/main" id="{349B9260-4234-4141-A9C6-BA3D8BC25382}"/>
                </a:ext>
              </a:extLst>
            </p:cNvPr>
            <p:cNvSpPr/>
            <p:nvPr/>
          </p:nvSpPr>
          <p:spPr>
            <a:xfrm>
              <a:off x="4395629" y="3238500"/>
              <a:ext cx="1101684" cy="1092200"/>
            </a:xfrm>
            <a:custGeom>
              <a:avLst/>
              <a:gdLst>
                <a:gd name="connsiteX0" fmla="*/ 112645 w 988840"/>
                <a:gd name="connsiteY0" fmla="*/ 154380 h 980327"/>
                <a:gd name="connsiteX1" fmla="*/ 348865 w 988840"/>
                <a:gd name="connsiteY1" fmla="*/ 9600 h 980327"/>
                <a:gd name="connsiteX2" fmla="*/ 668905 w 988840"/>
                <a:gd name="connsiteY2" fmla="*/ 32460 h 980327"/>
                <a:gd name="connsiteX3" fmla="*/ 874645 w 988840"/>
                <a:gd name="connsiteY3" fmla="*/ 184860 h 980327"/>
                <a:gd name="connsiteX4" fmla="*/ 958465 w 988840"/>
                <a:gd name="connsiteY4" fmla="*/ 382980 h 980327"/>
                <a:gd name="connsiteX5" fmla="*/ 981325 w 988840"/>
                <a:gd name="connsiteY5" fmla="*/ 626820 h 980327"/>
                <a:gd name="connsiteX6" fmla="*/ 836545 w 988840"/>
                <a:gd name="connsiteY6" fmla="*/ 878280 h 980327"/>
                <a:gd name="connsiteX7" fmla="*/ 516505 w 988840"/>
                <a:gd name="connsiteY7" fmla="*/ 977340 h 980327"/>
                <a:gd name="connsiteX8" fmla="*/ 242185 w 988840"/>
                <a:gd name="connsiteY8" fmla="*/ 939240 h 980327"/>
                <a:gd name="connsiteX9" fmla="*/ 82165 w 988840"/>
                <a:gd name="connsiteY9" fmla="*/ 786840 h 980327"/>
                <a:gd name="connsiteX10" fmla="*/ 13585 w 988840"/>
                <a:gd name="connsiteY10" fmla="*/ 558240 h 980327"/>
                <a:gd name="connsiteX11" fmla="*/ 5965 w 988840"/>
                <a:gd name="connsiteY11" fmla="*/ 306780 h 980327"/>
                <a:gd name="connsiteX12" fmla="*/ 112645 w 988840"/>
                <a:gd name="connsiteY12" fmla="*/ 154380 h 98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88840" h="980327">
                  <a:moveTo>
                    <a:pt x="112645" y="154380"/>
                  </a:moveTo>
                  <a:cubicBezTo>
                    <a:pt x="169795" y="104850"/>
                    <a:pt x="256155" y="29920"/>
                    <a:pt x="348865" y="9600"/>
                  </a:cubicBezTo>
                  <a:cubicBezTo>
                    <a:pt x="441575" y="-10720"/>
                    <a:pt x="581275" y="3250"/>
                    <a:pt x="668905" y="32460"/>
                  </a:cubicBezTo>
                  <a:cubicBezTo>
                    <a:pt x="756535" y="61670"/>
                    <a:pt x="826385" y="126440"/>
                    <a:pt x="874645" y="184860"/>
                  </a:cubicBezTo>
                  <a:cubicBezTo>
                    <a:pt x="922905" y="243280"/>
                    <a:pt x="940685" y="309320"/>
                    <a:pt x="958465" y="382980"/>
                  </a:cubicBezTo>
                  <a:cubicBezTo>
                    <a:pt x="976245" y="456640"/>
                    <a:pt x="1001645" y="544270"/>
                    <a:pt x="981325" y="626820"/>
                  </a:cubicBezTo>
                  <a:cubicBezTo>
                    <a:pt x="961005" y="709370"/>
                    <a:pt x="914015" y="819860"/>
                    <a:pt x="836545" y="878280"/>
                  </a:cubicBezTo>
                  <a:cubicBezTo>
                    <a:pt x="759075" y="936700"/>
                    <a:pt x="615565" y="967180"/>
                    <a:pt x="516505" y="977340"/>
                  </a:cubicBezTo>
                  <a:cubicBezTo>
                    <a:pt x="417445" y="987500"/>
                    <a:pt x="314575" y="970990"/>
                    <a:pt x="242185" y="939240"/>
                  </a:cubicBezTo>
                  <a:cubicBezTo>
                    <a:pt x="169795" y="907490"/>
                    <a:pt x="120265" y="850340"/>
                    <a:pt x="82165" y="786840"/>
                  </a:cubicBezTo>
                  <a:cubicBezTo>
                    <a:pt x="44065" y="723340"/>
                    <a:pt x="26285" y="638250"/>
                    <a:pt x="13585" y="558240"/>
                  </a:cubicBezTo>
                  <a:cubicBezTo>
                    <a:pt x="885" y="478230"/>
                    <a:pt x="-5465" y="374090"/>
                    <a:pt x="5965" y="306780"/>
                  </a:cubicBezTo>
                  <a:cubicBezTo>
                    <a:pt x="17395" y="239470"/>
                    <a:pt x="55495" y="203910"/>
                    <a:pt x="112645" y="154380"/>
                  </a:cubicBez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0" name="Freeform 25">
              <a:extLst>
                <a:ext uri="{FF2B5EF4-FFF2-40B4-BE49-F238E27FC236}">
                  <a16:creationId xmlns:a16="http://schemas.microsoft.com/office/drawing/2014/main" id="{80C1A872-868D-8E43-8AAD-2589E3026A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9453" y="3572374"/>
              <a:ext cx="554036" cy="460953"/>
            </a:xfrm>
            <a:custGeom>
              <a:avLst/>
              <a:gdLst>
                <a:gd name="T0" fmla="*/ 109 w 323"/>
                <a:gd name="T1" fmla="*/ 244 h 268"/>
                <a:gd name="T2" fmla="*/ 26 w 323"/>
                <a:gd name="T3" fmla="*/ 136 h 268"/>
                <a:gd name="T4" fmla="*/ 297 w 323"/>
                <a:gd name="T5" fmla="*/ 49 h 268"/>
                <a:gd name="T6" fmla="*/ 177 w 323"/>
                <a:gd name="T7" fmla="*/ 56 h 268"/>
                <a:gd name="T8" fmla="*/ 156 w 323"/>
                <a:gd name="T9" fmla="*/ 12 h 268"/>
                <a:gd name="T10" fmla="*/ 211 w 323"/>
                <a:gd name="T11" fmla="*/ 29 h 268"/>
                <a:gd name="T12" fmla="*/ 156 w 323"/>
                <a:gd name="T13" fmla="*/ 39 h 268"/>
                <a:gd name="T14" fmla="*/ 227 w 323"/>
                <a:gd name="T15" fmla="*/ 39 h 268"/>
                <a:gd name="T16" fmla="*/ 119 w 323"/>
                <a:gd name="T17" fmla="*/ 46 h 268"/>
                <a:gd name="T18" fmla="*/ 186 w 323"/>
                <a:gd name="T19" fmla="*/ 45 h 268"/>
                <a:gd name="T20" fmla="*/ 210 w 323"/>
                <a:gd name="T21" fmla="*/ 54 h 268"/>
                <a:gd name="T22" fmla="*/ 115 w 323"/>
                <a:gd name="T23" fmla="*/ 60 h 268"/>
                <a:gd name="T24" fmla="*/ 279 w 323"/>
                <a:gd name="T25" fmla="*/ 50 h 268"/>
                <a:gd name="T26" fmla="*/ 172 w 323"/>
                <a:gd name="T27" fmla="*/ 59 h 268"/>
                <a:gd name="T28" fmla="*/ 203 w 323"/>
                <a:gd name="T29" fmla="*/ 95 h 268"/>
                <a:gd name="T30" fmla="*/ 261 w 323"/>
                <a:gd name="T31" fmla="*/ 70 h 268"/>
                <a:gd name="T32" fmla="*/ 214 w 323"/>
                <a:gd name="T33" fmla="*/ 95 h 268"/>
                <a:gd name="T34" fmla="*/ 237 w 323"/>
                <a:gd name="T35" fmla="*/ 97 h 268"/>
                <a:gd name="T36" fmla="*/ 155 w 323"/>
                <a:gd name="T37" fmla="*/ 122 h 268"/>
                <a:gd name="T38" fmla="*/ 221 w 323"/>
                <a:gd name="T39" fmla="*/ 111 h 268"/>
                <a:gd name="T40" fmla="*/ 91 w 323"/>
                <a:gd name="T41" fmla="*/ 77 h 268"/>
                <a:gd name="T42" fmla="*/ 205 w 323"/>
                <a:gd name="T43" fmla="*/ 67 h 268"/>
                <a:gd name="T44" fmla="*/ 112 w 323"/>
                <a:gd name="T45" fmla="*/ 112 h 268"/>
                <a:gd name="T46" fmla="*/ 174 w 323"/>
                <a:gd name="T47" fmla="*/ 87 h 268"/>
                <a:gd name="T48" fmla="*/ 121 w 323"/>
                <a:gd name="T49" fmla="*/ 69 h 268"/>
                <a:gd name="T50" fmla="*/ 287 w 323"/>
                <a:gd name="T51" fmla="*/ 69 h 268"/>
                <a:gd name="T52" fmla="*/ 122 w 323"/>
                <a:gd name="T53" fmla="*/ 80 h 268"/>
                <a:gd name="T54" fmla="*/ 102 w 323"/>
                <a:gd name="T55" fmla="*/ 73 h 268"/>
                <a:gd name="T56" fmla="*/ 128 w 323"/>
                <a:gd name="T57" fmla="*/ 91 h 268"/>
                <a:gd name="T58" fmla="*/ 238 w 323"/>
                <a:gd name="T59" fmla="*/ 162 h 268"/>
                <a:gd name="T60" fmla="*/ 302 w 323"/>
                <a:gd name="T61" fmla="*/ 95 h 268"/>
                <a:gd name="T62" fmla="*/ 255 w 323"/>
                <a:gd name="T63" fmla="*/ 97 h 268"/>
                <a:gd name="T64" fmla="*/ 80 w 323"/>
                <a:gd name="T65" fmla="*/ 102 h 268"/>
                <a:gd name="T66" fmla="*/ 65 w 323"/>
                <a:gd name="T67" fmla="*/ 114 h 268"/>
                <a:gd name="T68" fmla="*/ 111 w 323"/>
                <a:gd name="T69" fmla="*/ 129 h 268"/>
                <a:gd name="T70" fmla="*/ 183 w 323"/>
                <a:gd name="T71" fmla="*/ 131 h 268"/>
                <a:gd name="T72" fmla="*/ 128 w 323"/>
                <a:gd name="T73" fmla="*/ 165 h 268"/>
                <a:gd name="T74" fmla="*/ 207 w 323"/>
                <a:gd name="T75" fmla="*/ 127 h 268"/>
                <a:gd name="T76" fmla="*/ 149 w 323"/>
                <a:gd name="T77" fmla="*/ 142 h 268"/>
                <a:gd name="T78" fmla="*/ 119 w 323"/>
                <a:gd name="T79" fmla="*/ 143 h 268"/>
                <a:gd name="T80" fmla="*/ 70 w 323"/>
                <a:gd name="T81" fmla="*/ 145 h 268"/>
                <a:gd name="T82" fmla="*/ 111 w 323"/>
                <a:gd name="T83" fmla="*/ 142 h 268"/>
                <a:gd name="T84" fmla="*/ 211 w 323"/>
                <a:gd name="T85" fmla="*/ 155 h 268"/>
                <a:gd name="T86" fmla="*/ 20 w 323"/>
                <a:gd name="T87" fmla="*/ 165 h 268"/>
                <a:gd name="T88" fmla="*/ 135 w 323"/>
                <a:gd name="T89" fmla="*/ 189 h 268"/>
                <a:gd name="T90" fmla="*/ 65 w 323"/>
                <a:gd name="T91" fmla="*/ 186 h 268"/>
                <a:gd name="T92" fmla="*/ 95 w 323"/>
                <a:gd name="T93" fmla="*/ 159 h 268"/>
                <a:gd name="T94" fmla="*/ 115 w 323"/>
                <a:gd name="T95" fmla="*/ 162 h 268"/>
                <a:gd name="T96" fmla="*/ 29 w 323"/>
                <a:gd name="T97" fmla="*/ 166 h 268"/>
                <a:gd name="T98" fmla="*/ 20 w 323"/>
                <a:gd name="T99" fmla="*/ 176 h 268"/>
                <a:gd name="T100" fmla="*/ 10 w 323"/>
                <a:gd name="T101" fmla="*/ 176 h 268"/>
                <a:gd name="T102" fmla="*/ 26 w 323"/>
                <a:gd name="T103" fmla="*/ 183 h 268"/>
                <a:gd name="T104" fmla="*/ 149 w 323"/>
                <a:gd name="T105" fmla="*/ 189 h 268"/>
                <a:gd name="T106" fmla="*/ 176 w 323"/>
                <a:gd name="T107" fmla="*/ 197 h 268"/>
                <a:gd name="T108" fmla="*/ 16 w 323"/>
                <a:gd name="T109" fmla="*/ 187 h 268"/>
                <a:gd name="T110" fmla="*/ 15 w 323"/>
                <a:gd name="T111" fmla="*/ 194 h 268"/>
                <a:gd name="T112" fmla="*/ 169 w 323"/>
                <a:gd name="T113" fmla="*/ 20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3" h="268">
                  <a:moveTo>
                    <a:pt x="317" y="50"/>
                  </a:moveTo>
                  <a:cubicBezTo>
                    <a:pt x="315" y="60"/>
                    <a:pt x="302" y="71"/>
                    <a:pt x="310" y="87"/>
                  </a:cubicBezTo>
                  <a:cubicBezTo>
                    <a:pt x="315" y="87"/>
                    <a:pt x="312" y="81"/>
                    <a:pt x="319" y="83"/>
                  </a:cubicBezTo>
                  <a:cubicBezTo>
                    <a:pt x="318" y="86"/>
                    <a:pt x="319" y="88"/>
                    <a:pt x="323" y="87"/>
                  </a:cubicBezTo>
                  <a:cubicBezTo>
                    <a:pt x="319" y="96"/>
                    <a:pt x="311" y="104"/>
                    <a:pt x="304" y="111"/>
                  </a:cubicBezTo>
                  <a:cubicBezTo>
                    <a:pt x="286" y="132"/>
                    <a:pt x="266" y="154"/>
                    <a:pt x="248" y="177"/>
                  </a:cubicBezTo>
                  <a:cubicBezTo>
                    <a:pt x="224" y="208"/>
                    <a:pt x="201" y="239"/>
                    <a:pt x="170" y="264"/>
                  </a:cubicBezTo>
                  <a:cubicBezTo>
                    <a:pt x="155" y="252"/>
                    <a:pt x="131" y="249"/>
                    <a:pt x="109" y="244"/>
                  </a:cubicBezTo>
                  <a:cubicBezTo>
                    <a:pt x="105" y="250"/>
                    <a:pt x="111" y="261"/>
                    <a:pt x="108" y="266"/>
                  </a:cubicBezTo>
                  <a:cubicBezTo>
                    <a:pt x="100" y="268"/>
                    <a:pt x="102" y="259"/>
                    <a:pt x="98" y="257"/>
                  </a:cubicBezTo>
                  <a:cubicBezTo>
                    <a:pt x="91" y="257"/>
                    <a:pt x="94" y="268"/>
                    <a:pt x="85" y="266"/>
                  </a:cubicBezTo>
                  <a:cubicBezTo>
                    <a:pt x="84" y="259"/>
                    <a:pt x="88" y="250"/>
                    <a:pt x="88" y="241"/>
                  </a:cubicBezTo>
                  <a:cubicBezTo>
                    <a:pt x="85" y="236"/>
                    <a:pt x="79" y="236"/>
                    <a:pt x="74" y="234"/>
                  </a:cubicBezTo>
                  <a:cubicBezTo>
                    <a:pt x="53" y="226"/>
                    <a:pt x="26" y="220"/>
                    <a:pt x="9" y="207"/>
                  </a:cubicBezTo>
                  <a:cubicBezTo>
                    <a:pt x="6" y="193"/>
                    <a:pt x="0" y="180"/>
                    <a:pt x="5" y="165"/>
                  </a:cubicBezTo>
                  <a:cubicBezTo>
                    <a:pt x="7" y="157"/>
                    <a:pt x="18" y="147"/>
                    <a:pt x="26" y="136"/>
                  </a:cubicBezTo>
                  <a:cubicBezTo>
                    <a:pt x="41" y="118"/>
                    <a:pt x="57" y="103"/>
                    <a:pt x="74" y="86"/>
                  </a:cubicBezTo>
                  <a:cubicBezTo>
                    <a:pt x="83" y="76"/>
                    <a:pt x="89" y="66"/>
                    <a:pt x="97" y="59"/>
                  </a:cubicBezTo>
                  <a:cubicBezTo>
                    <a:pt x="100" y="55"/>
                    <a:pt x="106" y="53"/>
                    <a:pt x="109" y="49"/>
                  </a:cubicBezTo>
                  <a:cubicBezTo>
                    <a:pt x="111" y="46"/>
                    <a:pt x="112" y="43"/>
                    <a:pt x="114" y="40"/>
                  </a:cubicBezTo>
                  <a:cubicBezTo>
                    <a:pt x="127" y="25"/>
                    <a:pt x="146" y="13"/>
                    <a:pt x="159" y="1"/>
                  </a:cubicBezTo>
                  <a:cubicBezTo>
                    <a:pt x="164" y="0"/>
                    <a:pt x="163" y="4"/>
                    <a:pt x="166" y="5"/>
                  </a:cubicBezTo>
                  <a:cubicBezTo>
                    <a:pt x="188" y="11"/>
                    <a:pt x="211" y="18"/>
                    <a:pt x="234" y="25"/>
                  </a:cubicBezTo>
                  <a:cubicBezTo>
                    <a:pt x="256" y="31"/>
                    <a:pt x="276" y="42"/>
                    <a:pt x="297" y="49"/>
                  </a:cubicBezTo>
                  <a:cubicBezTo>
                    <a:pt x="303" y="51"/>
                    <a:pt x="310" y="51"/>
                    <a:pt x="317" y="50"/>
                  </a:cubicBezTo>
                  <a:close/>
                  <a:moveTo>
                    <a:pt x="180" y="59"/>
                  </a:moveTo>
                  <a:cubicBezTo>
                    <a:pt x="180" y="59"/>
                    <a:pt x="180" y="59"/>
                    <a:pt x="180" y="59"/>
                  </a:cubicBezTo>
                  <a:cubicBezTo>
                    <a:pt x="193" y="58"/>
                    <a:pt x="204" y="54"/>
                    <a:pt x="211" y="46"/>
                  </a:cubicBezTo>
                  <a:cubicBezTo>
                    <a:pt x="203" y="49"/>
                    <a:pt x="197" y="49"/>
                    <a:pt x="193" y="43"/>
                  </a:cubicBezTo>
                  <a:cubicBezTo>
                    <a:pt x="204" y="40"/>
                    <a:pt x="218" y="40"/>
                    <a:pt x="225" y="32"/>
                  </a:cubicBezTo>
                  <a:cubicBezTo>
                    <a:pt x="211" y="32"/>
                    <a:pt x="202" y="38"/>
                    <a:pt x="190" y="40"/>
                  </a:cubicBezTo>
                  <a:cubicBezTo>
                    <a:pt x="191" y="51"/>
                    <a:pt x="181" y="50"/>
                    <a:pt x="177" y="56"/>
                  </a:cubicBezTo>
                  <a:cubicBezTo>
                    <a:pt x="181" y="58"/>
                    <a:pt x="183" y="52"/>
                    <a:pt x="184" y="56"/>
                  </a:cubicBezTo>
                  <a:cubicBezTo>
                    <a:pt x="182" y="56"/>
                    <a:pt x="181" y="57"/>
                    <a:pt x="180" y="59"/>
                  </a:cubicBezTo>
                  <a:close/>
                  <a:moveTo>
                    <a:pt x="143" y="26"/>
                  </a:moveTo>
                  <a:cubicBezTo>
                    <a:pt x="143" y="26"/>
                    <a:pt x="143" y="26"/>
                    <a:pt x="143" y="26"/>
                  </a:cubicBezTo>
                  <a:cubicBezTo>
                    <a:pt x="149" y="26"/>
                    <a:pt x="143" y="28"/>
                    <a:pt x="145" y="32"/>
                  </a:cubicBezTo>
                  <a:cubicBezTo>
                    <a:pt x="152" y="30"/>
                    <a:pt x="157" y="26"/>
                    <a:pt x="160" y="21"/>
                  </a:cubicBezTo>
                  <a:cubicBezTo>
                    <a:pt x="156" y="19"/>
                    <a:pt x="152" y="25"/>
                    <a:pt x="150" y="22"/>
                  </a:cubicBezTo>
                  <a:cubicBezTo>
                    <a:pt x="153" y="19"/>
                    <a:pt x="163" y="16"/>
                    <a:pt x="156" y="12"/>
                  </a:cubicBezTo>
                  <a:cubicBezTo>
                    <a:pt x="152" y="17"/>
                    <a:pt x="146" y="20"/>
                    <a:pt x="143" y="26"/>
                  </a:cubicBezTo>
                  <a:close/>
                  <a:moveTo>
                    <a:pt x="160" y="26"/>
                  </a:moveTo>
                  <a:cubicBezTo>
                    <a:pt x="160" y="26"/>
                    <a:pt x="160" y="26"/>
                    <a:pt x="160" y="26"/>
                  </a:cubicBezTo>
                  <a:cubicBezTo>
                    <a:pt x="166" y="28"/>
                    <a:pt x="168" y="21"/>
                    <a:pt x="163" y="21"/>
                  </a:cubicBezTo>
                  <a:cubicBezTo>
                    <a:pt x="162" y="23"/>
                    <a:pt x="161" y="24"/>
                    <a:pt x="160" y="26"/>
                  </a:cubicBezTo>
                  <a:close/>
                  <a:moveTo>
                    <a:pt x="187" y="36"/>
                  </a:moveTo>
                  <a:cubicBezTo>
                    <a:pt x="187" y="36"/>
                    <a:pt x="187" y="36"/>
                    <a:pt x="187" y="36"/>
                  </a:cubicBezTo>
                  <a:cubicBezTo>
                    <a:pt x="193" y="37"/>
                    <a:pt x="205" y="33"/>
                    <a:pt x="211" y="29"/>
                  </a:cubicBezTo>
                  <a:cubicBezTo>
                    <a:pt x="205" y="28"/>
                    <a:pt x="191" y="30"/>
                    <a:pt x="187" y="36"/>
                  </a:cubicBezTo>
                  <a:close/>
                  <a:moveTo>
                    <a:pt x="163" y="32"/>
                  </a:moveTo>
                  <a:cubicBezTo>
                    <a:pt x="163" y="32"/>
                    <a:pt x="163" y="32"/>
                    <a:pt x="163" y="32"/>
                  </a:cubicBezTo>
                  <a:cubicBezTo>
                    <a:pt x="162" y="32"/>
                    <a:pt x="155" y="31"/>
                    <a:pt x="155" y="37"/>
                  </a:cubicBezTo>
                  <a:cubicBezTo>
                    <a:pt x="163" y="37"/>
                    <a:pt x="170" y="30"/>
                    <a:pt x="163" y="32"/>
                  </a:cubicBezTo>
                  <a:close/>
                  <a:moveTo>
                    <a:pt x="176" y="32"/>
                  </a:moveTo>
                  <a:cubicBezTo>
                    <a:pt x="176" y="32"/>
                    <a:pt x="176" y="32"/>
                    <a:pt x="176" y="32"/>
                  </a:cubicBezTo>
                  <a:cubicBezTo>
                    <a:pt x="172" y="37"/>
                    <a:pt x="163" y="37"/>
                    <a:pt x="156" y="39"/>
                  </a:cubicBezTo>
                  <a:cubicBezTo>
                    <a:pt x="150" y="53"/>
                    <a:pt x="129" y="51"/>
                    <a:pt x="123" y="66"/>
                  </a:cubicBezTo>
                  <a:cubicBezTo>
                    <a:pt x="137" y="61"/>
                    <a:pt x="146" y="58"/>
                    <a:pt x="156" y="53"/>
                  </a:cubicBezTo>
                  <a:cubicBezTo>
                    <a:pt x="159" y="39"/>
                    <a:pt x="169" y="40"/>
                    <a:pt x="181" y="36"/>
                  </a:cubicBezTo>
                  <a:cubicBezTo>
                    <a:pt x="182" y="32"/>
                    <a:pt x="179" y="31"/>
                    <a:pt x="176" y="32"/>
                  </a:cubicBezTo>
                  <a:close/>
                  <a:moveTo>
                    <a:pt x="227" y="39"/>
                  </a:moveTo>
                  <a:cubicBezTo>
                    <a:pt x="227" y="39"/>
                    <a:pt x="227" y="39"/>
                    <a:pt x="227" y="39"/>
                  </a:cubicBezTo>
                  <a:cubicBezTo>
                    <a:pt x="234" y="38"/>
                    <a:pt x="243" y="39"/>
                    <a:pt x="245" y="33"/>
                  </a:cubicBezTo>
                  <a:cubicBezTo>
                    <a:pt x="238" y="31"/>
                    <a:pt x="230" y="33"/>
                    <a:pt x="227" y="39"/>
                  </a:cubicBezTo>
                  <a:close/>
                  <a:moveTo>
                    <a:pt x="241" y="42"/>
                  </a:moveTo>
                  <a:cubicBezTo>
                    <a:pt x="241" y="42"/>
                    <a:pt x="241" y="42"/>
                    <a:pt x="241" y="42"/>
                  </a:cubicBezTo>
                  <a:cubicBezTo>
                    <a:pt x="250" y="39"/>
                    <a:pt x="253" y="44"/>
                    <a:pt x="261" y="42"/>
                  </a:cubicBezTo>
                  <a:cubicBezTo>
                    <a:pt x="258" y="33"/>
                    <a:pt x="244" y="36"/>
                    <a:pt x="241" y="42"/>
                  </a:cubicBezTo>
                  <a:close/>
                  <a:moveTo>
                    <a:pt x="119" y="46"/>
                  </a:moveTo>
                  <a:cubicBezTo>
                    <a:pt x="119" y="46"/>
                    <a:pt x="119" y="46"/>
                    <a:pt x="119" y="46"/>
                  </a:cubicBezTo>
                  <a:cubicBezTo>
                    <a:pt x="120" y="43"/>
                    <a:pt x="127" y="40"/>
                    <a:pt x="122" y="37"/>
                  </a:cubicBezTo>
                  <a:cubicBezTo>
                    <a:pt x="122" y="41"/>
                    <a:pt x="115" y="44"/>
                    <a:pt x="119" y="46"/>
                  </a:cubicBezTo>
                  <a:close/>
                  <a:moveTo>
                    <a:pt x="173" y="47"/>
                  </a:moveTo>
                  <a:cubicBezTo>
                    <a:pt x="173" y="47"/>
                    <a:pt x="173" y="47"/>
                    <a:pt x="173" y="47"/>
                  </a:cubicBezTo>
                  <a:cubicBezTo>
                    <a:pt x="174" y="45"/>
                    <a:pt x="175" y="48"/>
                    <a:pt x="177" y="47"/>
                  </a:cubicBezTo>
                  <a:cubicBezTo>
                    <a:pt x="176" y="40"/>
                    <a:pt x="182" y="47"/>
                    <a:pt x="181" y="42"/>
                  </a:cubicBezTo>
                  <a:cubicBezTo>
                    <a:pt x="179" y="43"/>
                    <a:pt x="169" y="44"/>
                    <a:pt x="173" y="47"/>
                  </a:cubicBezTo>
                  <a:close/>
                  <a:moveTo>
                    <a:pt x="183" y="45"/>
                  </a:moveTo>
                  <a:cubicBezTo>
                    <a:pt x="183" y="45"/>
                    <a:pt x="183" y="45"/>
                    <a:pt x="183" y="45"/>
                  </a:cubicBezTo>
                  <a:cubicBezTo>
                    <a:pt x="184" y="45"/>
                    <a:pt x="185" y="45"/>
                    <a:pt x="186" y="45"/>
                  </a:cubicBezTo>
                  <a:cubicBezTo>
                    <a:pt x="186" y="44"/>
                    <a:pt x="186" y="43"/>
                    <a:pt x="186" y="42"/>
                  </a:cubicBezTo>
                  <a:cubicBezTo>
                    <a:pt x="185" y="42"/>
                    <a:pt x="184" y="42"/>
                    <a:pt x="183" y="42"/>
                  </a:cubicBezTo>
                  <a:cubicBezTo>
                    <a:pt x="183" y="43"/>
                    <a:pt x="183" y="44"/>
                    <a:pt x="183" y="45"/>
                  </a:cubicBezTo>
                  <a:close/>
                  <a:moveTo>
                    <a:pt x="229" y="45"/>
                  </a:moveTo>
                  <a:cubicBezTo>
                    <a:pt x="229" y="45"/>
                    <a:pt x="229" y="45"/>
                    <a:pt x="229" y="45"/>
                  </a:cubicBezTo>
                  <a:cubicBezTo>
                    <a:pt x="233" y="45"/>
                    <a:pt x="238" y="45"/>
                    <a:pt x="238" y="42"/>
                  </a:cubicBezTo>
                  <a:cubicBezTo>
                    <a:pt x="234" y="41"/>
                    <a:pt x="231" y="42"/>
                    <a:pt x="229" y="45"/>
                  </a:cubicBezTo>
                  <a:close/>
                  <a:moveTo>
                    <a:pt x="210" y="54"/>
                  </a:moveTo>
                  <a:cubicBezTo>
                    <a:pt x="210" y="54"/>
                    <a:pt x="210" y="54"/>
                    <a:pt x="210" y="54"/>
                  </a:cubicBezTo>
                  <a:cubicBezTo>
                    <a:pt x="215" y="54"/>
                    <a:pt x="220" y="53"/>
                    <a:pt x="221" y="49"/>
                  </a:cubicBezTo>
                  <a:cubicBezTo>
                    <a:pt x="216" y="49"/>
                    <a:pt x="211" y="50"/>
                    <a:pt x="210" y="54"/>
                  </a:cubicBezTo>
                  <a:close/>
                  <a:moveTo>
                    <a:pt x="234" y="62"/>
                  </a:moveTo>
                  <a:cubicBezTo>
                    <a:pt x="234" y="62"/>
                    <a:pt x="234" y="62"/>
                    <a:pt x="234" y="62"/>
                  </a:cubicBezTo>
                  <a:cubicBezTo>
                    <a:pt x="248" y="60"/>
                    <a:pt x="261" y="57"/>
                    <a:pt x="269" y="49"/>
                  </a:cubicBezTo>
                  <a:cubicBezTo>
                    <a:pt x="255" y="51"/>
                    <a:pt x="242" y="54"/>
                    <a:pt x="234" y="62"/>
                  </a:cubicBezTo>
                  <a:close/>
                  <a:moveTo>
                    <a:pt x="115" y="60"/>
                  </a:moveTo>
                  <a:cubicBezTo>
                    <a:pt x="115" y="60"/>
                    <a:pt x="115" y="60"/>
                    <a:pt x="115" y="60"/>
                  </a:cubicBezTo>
                  <a:cubicBezTo>
                    <a:pt x="120" y="60"/>
                    <a:pt x="126" y="54"/>
                    <a:pt x="123" y="50"/>
                  </a:cubicBezTo>
                  <a:cubicBezTo>
                    <a:pt x="118" y="51"/>
                    <a:pt x="116" y="55"/>
                    <a:pt x="115" y="60"/>
                  </a:cubicBezTo>
                  <a:close/>
                  <a:moveTo>
                    <a:pt x="256" y="59"/>
                  </a:moveTo>
                  <a:cubicBezTo>
                    <a:pt x="256" y="59"/>
                    <a:pt x="256" y="59"/>
                    <a:pt x="256" y="59"/>
                  </a:cubicBezTo>
                  <a:cubicBezTo>
                    <a:pt x="262" y="64"/>
                    <a:pt x="254" y="62"/>
                    <a:pt x="253" y="69"/>
                  </a:cubicBezTo>
                  <a:cubicBezTo>
                    <a:pt x="262" y="70"/>
                    <a:pt x="260" y="61"/>
                    <a:pt x="265" y="60"/>
                  </a:cubicBezTo>
                  <a:cubicBezTo>
                    <a:pt x="270" y="58"/>
                    <a:pt x="281" y="55"/>
                    <a:pt x="279" y="50"/>
                  </a:cubicBezTo>
                  <a:cubicBezTo>
                    <a:pt x="272" y="54"/>
                    <a:pt x="264" y="56"/>
                    <a:pt x="256" y="59"/>
                  </a:cubicBezTo>
                  <a:close/>
                  <a:moveTo>
                    <a:pt x="169" y="62"/>
                  </a:moveTo>
                  <a:cubicBezTo>
                    <a:pt x="169" y="62"/>
                    <a:pt x="169" y="62"/>
                    <a:pt x="169" y="62"/>
                  </a:cubicBezTo>
                  <a:cubicBezTo>
                    <a:pt x="172" y="60"/>
                    <a:pt x="174" y="56"/>
                    <a:pt x="174" y="52"/>
                  </a:cubicBezTo>
                  <a:cubicBezTo>
                    <a:pt x="166" y="56"/>
                    <a:pt x="155" y="57"/>
                    <a:pt x="149" y="63"/>
                  </a:cubicBezTo>
                  <a:cubicBezTo>
                    <a:pt x="153" y="67"/>
                    <a:pt x="156" y="64"/>
                    <a:pt x="163" y="66"/>
                  </a:cubicBezTo>
                  <a:cubicBezTo>
                    <a:pt x="166" y="64"/>
                    <a:pt x="164" y="57"/>
                    <a:pt x="170" y="57"/>
                  </a:cubicBezTo>
                  <a:cubicBezTo>
                    <a:pt x="171" y="57"/>
                    <a:pt x="172" y="57"/>
                    <a:pt x="172" y="59"/>
                  </a:cubicBezTo>
                  <a:cubicBezTo>
                    <a:pt x="169" y="58"/>
                    <a:pt x="165" y="61"/>
                    <a:pt x="169" y="62"/>
                  </a:cubicBezTo>
                  <a:close/>
                  <a:moveTo>
                    <a:pt x="234" y="53"/>
                  </a:moveTo>
                  <a:cubicBezTo>
                    <a:pt x="234" y="53"/>
                    <a:pt x="234" y="53"/>
                    <a:pt x="234" y="53"/>
                  </a:cubicBezTo>
                  <a:cubicBezTo>
                    <a:pt x="230" y="52"/>
                    <a:pt x="231" y="56"/>
                    <a:pt x="227" y="54"/>
                  </a:cubicBezTo>
                  <a:cubicBezTo>
                    <a:pt x="227" y="52"/>
                    <a:pt x="225" y="51"/>
                    <a:pt x="222" y="52"/>
                  </a:cubicBezTo>
                  <a:cubicBezTo>
                    <a:pt x="221" y="58"/>
                    <a:pt x="234" y="60"/>
                    <a:pt x="234" y="53"/>
                  </a:cubicBezTo>
                  <a:close/>
                  <a:moveTo>
                    <a:pt x="203" y="95"/>
                  </a:moveTo>
                  <a:cubicBezTo>
                    <a:pt x="203" y="95"/>
                    <a:pt x="203" y="95"/>
                    <a:pt x="203" y="95"/>
                  </a:cubicBezTo>
                  <a:cubicBezTo>
                    <a:pt x="208" y="94"/>
                    <a:pt x="211" y="92"/>
                    <a:pt x="214" y="88"/>
                  </a:cubicBezTo>
                  <a:cubicBezTo>
                    <a:pt x="209" y="90"/>
                    <a:pt x="202" y="89"/>
                    <a:pt x="203" y="95"/>
                  </a:cubicBezTo>
                  <a:close/>
                  <a:moveTo>
                    <a:pt x="244" y="90"/>
                  </a:moveTo>
                  <a:cubicBezTo>
                    <a:pt x="244" y="90"/>
                    <a:pt x="244" y="90"/>
                    <a:pt x="244" y="90"/>
                  </a:cubicBezTo>
                  <a:cubicBezTo>
                    <a:pt x="247" y="87"/>
                    <a:pt x="242" y="85"/>
                    <a:pt x="245" y="83"/>
                  </a:cubicBezTo>
                  <a:cubicBezTo>
                    <a:pt x="255" y="80"/>
                    <a:pt x="263" y="75"/>
                    <a:pt x="268" y="67"/>
                  </a:cubicBezTo>
                  <a:cubicBezTo>
                    <a:pt x="275" y="61"/>
                    <a:pt x="287" y="59"/>
                    <a:pt x="293" y="52"/>
                  </a:cubicBezTo>
                  <a:cubicBezTo>
                    <a:pt x="281" y="57"/>
                    <a:pt x="266" y="59"/>
                    <a:pt x="261" y="70"/>
                  </a:cubicBezTo>
                  <a:cubicBezTo>
                    <a:pt x="256" y="74"/>
                    <a:pt x="247" y="74"/>
                    <a:pt x="242" y="77"/>
                  </a:cubicBezTo>
                  <a:cubicBezTo>
                    <a:pt x="242" y="74"/>
                    <a:pt x="241" y="74"/>
                    <a:pt x="238" y="74"/>
                  </a:cubicBezTo>
                  <a:cubicBezTo>
                    <a:pt x="224" y="74"/>
                    <a:pt x="210" y="87"/>
                    <a:pt x="193" y="86"/>
                  </a:cubicBezTo>
                  <a:cubicBezTo>
                    <a:pt x="187" y="92"/>
                    <a:pt x="175" y="92"/>
                    <a:pt x="170" y="100"/>
                  </a:cubicBezTo>
                  <a:cubicBezTo>
                    <a:pt x="193" y="96"/>
                    <a:pt x="215" y="82"/>
                    <a:pt x="237" y="81"/>
                  </a:cubicBezTo>
                  <a:cubicBezTo>
                    <a:pt x="232" y="84"/>
                    <a:pt x="224" y="85"/>
                    <a:pt x="222" y="91"/>
                  </a:cubicBezTo>
                  <a:cubicBezTo>
                    <a:pt x="228" y="92"/>
                    <a:pt x="233" y="84"/>
                    <a:pt x="237" y="88"/>
                  </a:cubicBezTo>
                  <a:cubicBezTo>
                    <a:pt x="230" y="91"/>
                    <a:pt x="221" y="93"/>
                    <a:pt x="214" y="95"/>
                  </a:cubicBezTo>
                  <a:cubicBezTo>
                    <a:pt x="207" y="98"/>
                    <a:pt x="196" y="100"/>
                    <a:pt x="193" y="105"/>
                  </a:cubicBezTo>
                  <a:cubicBezTo>
                    <a:pt x="210" y="100"/>
                    <a:pt x="230" y="98"/>
                    <a:pt x="244" y="90"/>
                  </a:cubicBezTo>
                  <a:close/>
                  <a:moveTo>
                    <a:pt x="237" y="97"/>
                  </a:moveTo>
                  <a:cubicBezTo>
                    <a:pt x="237" y="97"/>
                    <a:pt x="237" y="97"/>
                    <a:pt x="237" y="97"/>
                  </a:cubicBezTo>
                  <a:cubicBezTo>
                    <a:pt x="220" y="100"/>
                    <a:pt x="209" y="108"/>
                    <a:pt x="200" y="118"/>
                  </a:cubicBezTo>
                  <a:cubicBezTo>
                    <a:pt x="208" y="118"/>
                    <a:pt x="216" y="116"/>
                    <a:pt x="220" y="111"/>
                  </a:cubicBezTo>
                  <a:cubicBezTo>
                    <a:pt x="218" y="111"/>
                    <a:pt x="216" y="111"/>
                    <a:pt x="217" y="108"/>
                  </a:cubicBezTo>
                  <a:cubicBezTo>
                    <a:pt x="224" y="105"/>
                    <a:pt x="232" y="102"/>
                    <a:pt x="237" y="97"/>
                  </a:cubicBezTo>
                  <a:close/>
                  <a:moveTo>
                    <a:pt x="194" y="122"/>
                  </a:moveTo>
                  <a:cubicBezTo>
                    <a:pt x="194" y="122"/>
                    <a:pt x="194" y="122"/>
                    <a:pt x="194" y="122"/>
                  </a:cubicBezTo>
                  <a:cubicBezTo>
                    <a:pt x="198" y="116"/>
                    <a:pt x="202" y="110"/>
                    <a:pt x="208" y="105"/>
                  </a:cubicBezTo>
                  <a:cubicBezTo>
                    <a:pt x="197" y="106"/>
                    <a:pt x="187" y="115"/>
                    <a:pt x="176" y="111"/>
                  </a:cubicBezTo>
                  <a:cubicBezTo>
                    <a:pt x="181" y="107"/>
                    <a:pt x="189" y="106"/>
                    <a:pt x="191" y="100"/>
                  </a:cubicBezTo>
                  <a:cubicBezTo>
                    <a:pt x="183" y="100"/>
                    <a:pt x="178" y="103"/>
                    <a:pt x="173" y="105"/>
                  </a:cubicBezTo>
                  <a:cubicBezTo>
                    <a:pt x="173" y="108"/>
                    <a:pt x="173" y="110"/>
                    <a:pt x="173" y="112"/>
                  </a:cubicBezTo>
                  <a:cubicBezTo>
                    <a:pt x="166" y="115"/>
                    <a:pt x="154" y="116"/>
                    <a:pt x="155" y="122"/>
                  </a:cubicBezTo>
                  <a:cubicBezTo>
                    <a:pt x="142" y="127"/>
                    <a:pt x="121" y="124"/>
                    <a:pt x="116" y="136"/>
                  </a:cubicBezTo>
                  <a:cubicBezTo>
                    <a:pt x="133" y="134"/>
                    <a:pt x="154" y="130"/>
                    <a:pt x="159" y="121"/>
                  </a:cubicBezTo>
                  <a:cubicBezTo>
                    <a:pt x="165" y="119"/>
                    <a:pt x="172" y="118"/>
                    <a:pt x="179" y="117"/>
                  </a:cubicBezTo>
                  <a:cubicBezTo>
                    <a:pt x="176" y="125"/>
                    <a:pt x="163" y="123"/>
                    <a:pt x="159" y="129"/>
                  </a:cubicBezTo>
                  <a:cubicBezTo>
                    <a:pt x="172" y="129"/>
                    <a:pt x="181" y="123"/>
                    <a:pt x="194" y="122"/>
                  </a:cubicBezTo>
                  <a:close/>
                  <a:moveTo>
                    <a:pt x="245" y="98"/>
                  </a:moveTo>
                  <a:cubicBezTo>
                    <a:pt x="245" y="98"/>
                    <a:pt x="245" y="98"/>
                    <a:pt x="245" y="98"/>
                  </a:cubicBezTo>
                  <a:cubicBezTo>
                    <a:pt x="239" y="99"/>
                    <a:pt x="226" y="104"/>
                    <a:pt x="221" y="111"/>
                  </a:cubicBezTo>
                  <a:cubicBezTo>
                    <a:pt x="232" y="109"/>
                    <a:pt x="238" y="104"/>
                    <a:pt x="245" y="98"/>
                  </a:cubicBezTo>
                  <a:close/>
                  <a:moveTo>
                    <a:pt x="218" y="122"/>
                  </a:moveTo>
                  <a:cubicBezTo>
                    <a:pt x="218" y="122"/>
                    <a:pt x="218" y="122"/>
                    <a:pt x="218" y="122"/>
                  </a:cubicBezTo>
                  <a:cubicBezTo>
                    <a:pt x="225" y="120"/>
                    <a:pt x="230" y="116"/>
                    <a:pt x="232" y="110"/>
                  </a:cubicBezTo>
                  <a:cubicBezTo>
                    <a:pt x="226" y="112"/>
                    <a:pt x="219" y="114"/>
                    <a:pt x="218" y="122"/>
                  </a:cubicBezTo>
                  <a:close/>
                  <a:moveTo>
                    <a:pt x="73" y="97"/>
                  </a:moveTo>
                  <a:cubicBezTo>
                    <a:pt x="73" y="97"/>
                    <a:pt x="73" y="97"/>
                    <a:pt x="73" y="97"/>
                  </a:cubicBezTo>
                  <a:cubicBezTo>
                    <a:pt x="79" y="91"/>
                    <a:pt x="85" y="84"/>
                    <a:pt x="91" y="77"/>
                  </a:cubicBezTo>
                  <a:cubicBezTo>
                    <a:pt x="97" y="71"/>
                    <a:pt x="106" y="64"/>
                    <a:pt x="106" y="56"/>
                  </a:cubicBezTo>
                  <a:cubicBezTo>
                    <a:pt x="98" y="71"/>
                    <a:pt x="79" y="83"/>
                    <a:pt x="73" y="97"/>
                  </a:cubicBezTo>
                  <a:close/>
                  <a:moveTo>
                    <a:pt x="188" y="86"/>
                  </a:moveTo>
                  <a:cubicBezTo>
                    <a:pt x="188" y="86"/>
                    <a:pt x="188" y="86"/>
                    <a:pt x="188" y="86"/>
                  </a:cubicBezTo>
                  <a:cubicBezTo>
                    <a:pt x="191" y="85"/>
                    <a:pt x="195" y="85"/>
                    <a:pt x="194" y="81"/>
                  </a:cubicBezTo>
                  <a:cubicBezTo>
                    <a:pt x="191" y="82"/>
                    <a:pt x="188" y="82"/>
                    <a:pt x="188" y="86"/>
                  </a:cubicBezTo>
                  <a:close/>
                  <a:moveTo>
                    <a:pt x="205" y="67"/>
                  </a:moveTo>
                  <a:cubicBezTo>
                    <a:pt x="205" y="67"/>
                    <a:pt x="205" y="67"/>
                    <a:pt x="205" y="67"/>
                  </a:cubicBezTo>
                  <a:cubicBezTo>
                    <a:pt x="206" y="64"/>
                    <a:pt x="204" y="64"/>
                    <a:pt x="203" y="63"/>
                  </a:cubicBezTo>
                  <a:cubicBezTo>
                    <a:pt x="209" y="62"/>
                    <a:pt x="215" y="62"/>
                    <a:pt x="217" y="57"/>
                  </a:cubicBezTo>
                  <a:cubicBezTo>
                    <a:pt x="205" y="55"/>
                    <a:pt x="190" y="61"/>
                    <a:pt x="183" y="69"/>
                  </a:cubicBezTo>
                  <a:cubicBezTo>
                    <a:pt x="187" y="69"/>
                    <a:pt x="192" y="63"/>
                    <a:pt x="196" y="67"/>
                  </a:cubicBezTo>
                  <a:cubicBezTo>
                    <a:pt x="186" y="69"/>
                    <a:pt x="179" y="72"/>
                    <a:pt x="170" y="74"/>
                  </a:cubicBezTo>
                  <a:cubicBezTo>
                    <a:pt x="167" y="77"/>
                    <a:pt x="172" y="78"/>
                    <a:pt x="169" y="81"/>
                  </a:cubicBezTo>
                  <a:cubicBezTo>
                    <a:pt x="148" y="87"/>
                    <a:pt x="134" y="99"/>
                    <a:pt x="114" y="105"/>
                  </a:cubicBezTo>
                  <a:cubicBezTo>
                    <a:pt x="110" y="107"/>
                    <a:pt x="116" y="111"/>
                    <a:pt x="112" y="112"/>
                  </a:cubicBezTo>
                  <a:cubicBezTo>
                    <a:pt x="95" y="120"/>
                    <a:pt x="72" y="114"/>
                    <a:pt x="60" y="128"/>
                  </a:cubicBezTo>
                  <a:cubicBezTo>
                    <a:pt x="65" y="130"/>
                    <a:pt x="70" y="124"/>
                    <a:pt x="74" y="128"/>
                  </a:cubicBezTo>
                  <a:cubicBezTo>
                    <a:pt x="68" y="131"/>
                    <a:pt x="58" y="130"/>
                    <a:pt x="56" y="136"/>
                  </a:cubicBezTo>
                  <a:cubicBezTo>
                    <a:pt x="62" y="139"/>
                    <a:pt x="70" y="134"/>
                    <a:pt x="78" y="132"/>
                  </a:cubicBezTo>
                  <a:cubicBezTo>
                    <a:pt x="89" y="130"/>
                    <a:pt x="105" y="131"/>
                    <a:pt x="108" y="121"/>
                  </a:cubicBezTo>
                  <a:cubicBezTo>
                    <a:pt x="95" y="120"/>
                    <a:pt x="86" y="133"/>
                    <a:pt x="75" y="125"/>
                  </a:cubicBezTo>
                  <a:cubicBezTo>
                    <a:pt x="116" y="120"/>
                    <a:pt x="139" y="99"/>
                    <a:pt x="170" y="84"/>
                  </a:cubicBezTo>
                  <a:cubicBezTo>
                    <a:pt x="172" y="84"/>
                    <a:pt x="171" y="88"/>
                    <a:pt x="174" y="87"/>
                  </a:cubicBezTo>
                  <a:cubicBezTo>
                    <a:pt x="190" y="80"/>
                    <a:pt x="210" y="77"/>
                    <a:pt x="224" y="69"/>
                  </a:cubicBezTo>
                  <a:cubicBezTo>
                    <a:pt x="209" y="71"/>
                    <a:pt x="195" y="76"/>
                    <a:pt x="181" y="80"/>
                  </a:cubicBezTo>
                  <a:cubicBezTo>
                    <a:pt x="186" y="72"/>
                    <a:pt x="196" y="70"/>
                    <a:pt x="205" y="67"/>
                  </a:cubicBezTo>
                  <a:close/>
                  <a:moveTo>
                    <a:pt x="228" y="62"/>
                  </a:moveTo>
                  <a:cubicBezTo>
                    <a:pt x="228" y="62"/>
                    <a:pt x="228" y="62"/>
                    <a:pt x="228" y="62"/>
                  </a:cubicBezTo>
                  <a:cubicBezTo>
                    <a:pt x="219" y="62"/>
                    <a:pt x="211" y="65"/>
                    <a:pt x="205" y="70"/>
                  </a:cubicBezTo>
                  <a:cubicBezTo>
                    <a:pt x="209" y="69"/>
                    <a:pt x="227" y="70"/>
                    <a:pt x="228" y="62"/>
                  </a:cubicBezTo>
                  <a:close/>
                  <a:moveTo>
                    <a:pt x="121" y="69"/>
                  </a:moveTo>
                  <a:cubicBezTo>
                    <a:pt x="121" y="69"/>
                    <a:pt x="121" y="69"/>
                    <a:pt x="121" y="69"/>
                  </a:cubicBezTo>
                  <a:cubicBezTo>
                    <a:pt x="113" y="74"/>
                    <a:pt x="105" y="78"/>
                    <a:pt x="98" y="84"/>
                  </a:cubicBezTo>
                  <a:cubicBezTo>
                    <a:pt x="91" y="86"/>
                    <a:pt x="81" y="91"/>
                    <a:pt x="82" y="97"/>
                  </a:cubicBezTo>
                  <a:cubicBezTo>
                    <a:pt x="91" y="90"/>
                    <a:pt x="103" y="87"/>
                    <a:pt x="111" y="80"/>
                  </a:cubicBezTo>
                  <a:cubicBezTo>
                    <a:pt x="123" y="80"/>
                    <a:pt x="138" y="71"/>
                    <a:pt x="146" y="63"/>
                  </a:cubicBezTo>
                  <a:cubicBezTo>
                    <a:pt x="137" y="64"/>
                    <a:pt x="128" y="74"/>
                    <a:pt x="121" y="69"/>
                  </a:cubicBezTo>
                  <a:close/>
                  <a:moveTo>
                    <a:pt x="287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91" y="68"/>
                    <a:pt x="293" y="67"/>
                    <a:pt x="293" y="63"/>
                  </a:cubicBezTo>
                  <a:cubicBezTo>
                    <a:pt x="289" y="63"/>
                    <a:pt x="288" y="65"/>
                    <a:pt x="287" y="69"/>
                  </a:cubicBezTo>
                  <a:close/>
                  <a:moveTo>
                    <a:pt x="122" y="80"/>
                  </a:moveTo>
                  <a:cubicBezTo>
                    <a:pt x="122" y="80"/>
                    <a:pt x="122" y="80"/>
                    <a:pt x="122" y="80"/>
                  </a:cubicBezTo>
                  <a:cubicBezTo>
                    <a:pt x="116" y="87"/>
                    <a:pt x="102" y="87"/>
                    <a:pt x="98" y="97"/>
                  </a:cubicBezTo>
                  <a:cubicBezTo>
                    <a:pt x="115" y="94"/>
                    <a:pt x="134" y="81"/>
                    <a:pt x="152" y="74"/>
                  </a:cubicBezTo>
                  <a:cubicBezTo>
                    <a:pt x="162" y="77"/>
                    <a:pt x="173" y="70"/>
                    <a:pt x="180" y="64"/>
                  </a:cubicBezTo>
                  <a:cubicBezTo>
                    <a:pt x="156" y="65"/>
                    <a:pt x="144" y="77"/>
                    <a:pt x="122" y="80"/>
                  </a:cubicBezTo>
                  <a:close/>
                  <a:moveTo>
                    <a:pt x="229" y="71"/>
                  </a:moveTo>
                  <a:cubicBezTo>
                    <a:pt x="229" y="71"/>
                    <a:pt x="229" y="71"/>
                    <a:pt x="229" y="71"/>
                  </a:cubicBezTo>
                  <a:cubicBezTo>
                    <a:pt x="235" y="71"/>
                    <a:pt x="239" y="71"/>
                    <a:pt x="239" y="66"/>
                  </a:cubicBezTo>
                  <a:cubicBezTo>
                    <a:pt x="235" y="62"/>
                    <a:pt x="230" y="67"/>
                    <a:pt x="229" y="71"/>
                  </a:cubicBezTo>
                  <a:close/>
                  <a:moveTo>
                    <a:pt x="102" y="73"/>
                  </a:moveTo>
                  <a:cubicBezTo>
                    <a:pt x="102" y="73"/>
                    <a:pt x="102" y="73"/>
                    <a:pt x="102" y="73"/>
                  </a:cubicBezTo>
                  <a:cubicBezTo>
                    <a:pt x="108" y="75"/>
                    <a:pt x="114" y="68"/>
                    <a:pt x="108" y="66"/>
                  </a:cubicBezTo>
                  <a:cubicBezTo>
                    <a:pt x="107" y="69"/>
                    <a:pt x="103" y="70"/>
                    <a:pt x="102" y="73"/>
                  </a:cubicBezTo>
                  <a:close/>
                  <a:moveTo>
                    <a:pt x="275" y="78"/>
                  </a:moveTo>
                  <a:cubicBezTo>
                    <a:pt x="275" y="78"/>
                    <a:pt x="275" y="78"/>
                    <a:pt x="275" y="78"/>
                  </a:cubicBezTo>
                  <a:cubicBezTo>
                    <a:pt x="276" y="78"/>
                    <a:pt x="277" y="78"/>
                    <a:pt x="278" y="78"/>
                  </a:cubicBezTo>
                  <a:cubicBezTo>
                    <a:pt x="278" y="78"/>
                    <a:pt x="278" y="77"/>
                    <a:pt x="278" y="76"/>
                  </a:cubicBezTo>
                  <a:cubicBezTo>
                    <a:pt x="277" y="76"/>
                    <a:pt x="276" y="76"/>
                    <a:pt x="275" y="76"/>
                  </a:cubicBezTo>
                  <a:cubicBezTo>
                    <a:pt x="275" y="77"/>
                    <a:pt x="275" y="78"/>
                    <a:pt x="275" y="78"/>
                  </a:cubicBezTo>
                  <a:close/>
                  <a:moveTo>
                    <a:pt x="128" y="91"/>
                  </a:moveTo>
                  <a:cubicBezTo>
                    <a:pt x="128" y="91"/>
                    <a:pt x="128" y="91"/>
                    <a:pt x="128" y="91"/>
                  </a:cubicBezTo>
                  <a:cubicBezTo>
                    <a:pt x="135" y="91"/>
                    <a:pt x="142" y="89"/>
                    <a:pt x="147" y="87"/>
                  </a:cubicBezTo>
                  <a:cubicBezTo>
                    <a:pt x="153" y="85"/>
                    <a:pt x="160" y="82"/>
                    <a:pt x="163" y="77"/>
                  </a:cubicBezTo>
                  <a:cubicBezTo>
                    <a:pt x="150" y="83"/>
                    <a:pt x="136" y="80"/>
                    <a:pt x="128" y="91"/>
                  </a:cubicBezTo>
                  <a:close/>
                  <a:moveTo>
                    <a:pt x="231" y="163"/>
                  </a:moveTo>
                  <a:cubicBezTo>
                    <a:pt x="231" y="163"/>
                    <a:pt x="231" y="163"/>
                    <a:pt x="231" y="163"/>
                  </a:cubicBezTo>
                  <a:cubicBezTo>
                    <a:pt x="226" y="166"/>
                    <a:pt x="215" y="173"/>
                    <a:pt x="221" y="177"/>
                  </a:cubicBezTo>
                  <a:cubicBezTo>
                    <a:pt x="231" y="170"/>
                    <a:pt x="236" y="157"/>
                    <a:pt x="246" y="151"/>
                  </a:cubicBezTo>
                  <a:cubicBezTo>
                    <a:pt x="246" y="157"/>
                    <a:pt x="241" y="158"/>
                    <a:pt x="238" y="162"/>
                  </a:cubicBezTo>
                  <a:cubicBezTo>
                    <a:pt x="236" y="166"/>
                    <a:pt x="243" y="163"/>
                    <a:pt x="241" y="168"/>
                  </a:cubicBezTo>
                  <a:cubicBezTo>
                    <a:pt x="231" y="176"/>
                    <a:pt x="221" y="183"/>
                    <a:pt x="211" y="192"/>
                  </a:cubicBezTo>
                  <a:cubicBezTo>
                    <a:pt x="202" y="200"/>
                    <a:pt x="194" y="211"/>
                    <a:pt x="181" y="216"/>
                  </a:cubicBezTo>
                  <a:cubicBezTo>
                    <a:pt x="188" y="206"/>
                    <a:pt x="197" y="199"/>
                    <a:pt x="201" y="186"/>
                  </a:cubicBezTo>
                  <a:cubicBezTo>
                    <a:pt x="193" y="192"/>
                    <a:pt x="186" y="201"/>
                    <a:pt x="180" y="210"/>
                  </a:cubicBezTo>
                  <a:cubicBezTo>
                    <a:pt x="176" y="208"/>
                    <a:pt x="176" y="210"/>
                    <a:pt x="170" y="209"/>
                  </a:cubicBezTo>
                  <a:cubicBezTo>
                    <a:pt x="163" y="217"/>
                    <a:pt x="158" y="243"/>
                    <a:pt x="172" y="248"/>
                  </a:cubicBezTo>
                  <a:cubicBezTo>
                    <a:pt x="225" y="207"/>
                    <a:pt x="257" y="145"/>
                    <a:pt x="302" y="95"/>
                  </a:cubicBezTo>
                  <a:cubicBezTo>
                    <a:pt x="299" y="91"/>
                    <a:pt x="298" y="86"/>
                    <a:pt x="299" y="78"/>
                  </a:cubicBezTo>
                  <a:cubicBezTo>
                    <a:pt x="282" y="94"/>
                    <a:pt x="267" y="112"/>
                    <a:pt x="251" y="128"/>
                  </a:cubicBezTo>
                  <a:cubicBezTo>
                    <a:pt x="234" y="144"/>
                    <a:pt x="218" y="161"/>
                    <a:pt x="205" y="182"/>
                  </a:cubicBezTo>
                  <a:cubicBezTo>
                    <a:pt x="225" y="168"/>
                    <a:pt x="238" y="149"/>
                    <a:pt x="255" y="134"/>
                  </a:cubicBezTo>
                  <a:cubicBezTo>
                    <a:pt x="251" y="147"/>
                    <a:pt x="235" y="150"/>
                    <a:pt x="231" y="163"/>
                  </a:cubicBezTo>
                  <a:close/>
                  <a:moveTo>
                    <a:pt x="252" y="97"/>
                  </a:moveTo>
                  <a:cubicBezTo>
                    <a:pt x="252" y="97"/>
                    <a:pt x="252" y="97"/>
                    <a:pt x="252" y="97"/>
                  </a:cubicBezTo>
                  <a:cubicBezTo>
                    <a:pt x="253" y="97"/>
                    <a:pt x="254" y="97"/>
                    <a:pt x="255" y="97"/>
                  </a:cubicBezTo>
                  <a:cubicBezTo>
                    <a:pt x="257" y="93"/>
                    <a:pt x="250" y="93"/>
                    <a:pt x="251" y="95"/>
                  </a:cubicBezTo>
                  <a:cubicBezTo>
                    <a:pt x="252" y="96"/>
                    <a:pt x="252" y="96"/>
                    <a:pt x="252" y="97"/>
                  </a:cubicBezTo>
                  <a:close/>
                  <a:moveTo>
                    <a:pt x="64" y="104"/>
                  </a:moveTo>
                  <a:cubicBezTo>
                    <a:pt x="64" y="104"/>
                    <a:pt x="64" y="104"/>
                    <a:pt x="64" y="104"/>
                  </a:cubicBezTo>
                  <a:cubicBezTo>
                    <a:pt x="67" y="105"/>
                    <a:pt x="72" y="100"/>
                    <a:pt x="68" y="98"/>
                  </a:cubicBezTo>
                  <a:cubicBezTo>
                    <a:pt x="68" y="101"/>
                    <a:pt x="64" y="101"/>
                    <a:pt x="64" y="104"/>
                  </a:cubicBezTo>
                  <a:close/>
                  <a:moveTo>
                    <a:pt x="80" y="102"/>
                  </a:moveTo>
                  <a:cubicBezTo>
                    <a:pt x="80" y="102"/>
                    <a:pt x="80" y="102"/>
                    <a:pt x="80" y="102"/>
                  </a:cubicBezTo>
                  <a:cubicBezTo>
                    <a:pt x="80" y="100"/>
                    <a:pt x="79" y="99"/>
                    <a:pt x="77" y="98"/>
                  </a:cubicBezTo>
                  <a:cubicBezTo>
                    <a:pt x="75" y="100"/>
                    <a:pt x="75" y="104"/>
                    <a:pt x="80" y="102"/>
                  </a:cubicBezTo>
                  <a:close/>
                  <a:moveTo>
                    <a:pt x="128" y="114"/>
                  </a:moveTo>
                  <a:cubicBezTo>
                    <a:pt x="128" y="114"/>
                    <a:pt x="128" y="114"/>
                    <a:pt x="128" y="114"/>
                  </a:cubicBezTo>
                  <a:cubicBezTo>
                    <a:pt x="142" y="112"/>
                    <a:pt x="162" y="109"/>
                    <a:pt x="162" y="98"/>
                  </a:cubicBezTo>
                  <a:cubicBezTo>
                    <a:pt x="152" y="105"/>
                    <a:pt x="136" y="106"/>
                    <a:pt x="128" y="114"/>
                  </a:cubicBezTo>
                  <a:close/>
                  <a:moveTo>
                    <a:pt x="65" y="114"/>
                  </a:moveTo>
                  <a:cubicBezTo>
                    <a:pt x="65" y="114"/>
                    <a:pt x="65" y="114"/>
                    <a:pt x="65" y="114"/>
                  </a:cubicBezTo>
                  <a:cubicBezTo>
                    <a:pt x="76" y="110"/>
                    <a:pt x="91" y="110"/>
                    <a:pt x="97" y="101"/>
                  </a:cubicBezTo>
                  <a:cubicBezTo>
                    <a:pt x="87" y="106"/>
                    <a:pt x="70" y="104"/>
                    <a:pt x="65" y="114"/>
                  </a:cubicBezTo>
                  <a:close/>
                  <a:moveTo>
                    <a:pt x="138" y="119"/>
                  </a:moveTo>
                  <a:cubicBezTo>
                    <a:pt x="138" y="119"/>
                    <a:pt x="138" y="119"/>
                    <a:pt x="138" y="119"/>
                  </a:cubicBezTo>
                  <a:cubicBezTo>
                    <a:pt x="145" y="120"/>
                    <a:pt x="161" y="117"/>
                    <a:pt x="164" y="110"/>
                  </a:cubicBezTo>
                  <a:cubicBezTo>
                    <a:pt x="154" y="111"/>
                    <a:pt x="142" y="111"/>
                    <a:pt x="138" y="119"/>
                  </a:cubicBezTo>
                  <a:close/>
                  <a:moveTo>
                    <a:pt x="111" y="129"/>
                  </a:moveTo>
                  <a:cubicBezTo>
                    <a:pt x="111" y="129"/>
                    <a:pt x="111" y="129"/>
                    <a:pt x="111" y="129"/>
                  </a:cubicBezTo>
                  <a:cubicBezTo>
                    <a:pt x="119" y="129"/>
                    <a:pt x="127" y="129"/>
                    <a:pt x="126" y="119"/>
                  </a:cubicBezTo>
                  <a:cubicBezTo>
                    <a:pt x="120" y="121"/>
                    <a:pt x="110" y="120"/>
                    <a:pt x="111" y="129"/>
                  </a:cubicBezTo>
                  <a:close/>
                  <a:moveTo>
                    <a:pt x="53" y="122"/>
                  </a:moveTo>
                  <a:cubicBezTo>
                    <a:pt x="53" y="122"/>
                    <a:pt x="53" y="122"/>
                    <a:pt x="53" y="122"/>
                  </a:cubicBezTo>
                  <a:cubicBezTo>
                    <a:pt x="52" y="129"/>
                    <a:pt x="59" y="126"/>
                    <a:pt x="60" y="122"/>
                  </a:cubicBezTo>
                  <a:cubicBezTo>
                    <a:pt x="55" y="121"/>
                    <a:pt x="57" y="121"/>
                    <a:pt x="53" y="122"/>
                  </a:cubicBezTo>
                  <a:close/>
                  <a:moveTo>
                    <a:pt x="183" y="131"/>
                  </a:moveTo>
                  <a:cubicBezTo>
                    <a:pt x="183" y="131"/>
                    <a:pt x="183" y="131"/>
                    <a:pt x="183" y="131"/>
                  </a:cubicBezTo>
                  <a:cubicBezTo>
                    <a:pt x="193" y="127"/>
                    <a:pt x="206" y="127"/>
                    <a:pt x="213" y="121"/>
                  </a:cubicBezTo>
                  <a:cubicBezTo>
                    <a:pt x="201" y="122"/>
                    <a:pt x="191" y="125"/>
                    <a:pt x="183" y="131"/>
                  </a:cubicBezTo>
                  <a:close/>
                  <a:moveTo>
                    <a:pt x="152" y="149"/>
                  </a:moveTo>
                  <a:cubicBezTo>
                    <a:pt x="152" y="149"/>
                    <a:pt x="152" y="149"/>
                    <a:pt x="152" y="149"/>
                  </a:cubicBezTo>
                  <a:cubicBezTo>
                    <a:pt x="156" y="150"/>
                    <a:pt x="155" y="147"/>
                    <a:pt x="159" y="148"/>
                  </a:cubicBezTo>
                  <a:cubicBezTo>
                    <a:pt x="158" y="151"/>
                    <a:pt x="154" y="150"/>
                    <a:pt x="155" y="155"/>
                  </a:cubicBezTo>
                  <a:cubicBezTo>
                    <a:pt x="161" y="157"/>
                    <a:pt x="162" y="157"/>
                    <a:pt x="170" y="156"/>
                  </a:cubicBezTo>
                  <a:cubicBezTo>
                    <a:pt x="164" y="167"/>
                    <a:pt x="139" y="159"/>
                    <a:pt x="128" y="165"/>
                  </a:cubicBezTo>
                  <a:cubicBezTo>
                    <a:pt x="129" y="173"/>
                    <a:pt x="140" y="168"/>
                    <a:pt x="146" y="168"/>
                  </a:cubicBezTo>
                  <a:cubicBezTo>
                    <a:pt x="154" y="167"/>
                    <a:pt x="162" y="166"/>
                    <a:pt x="169" y="166"/>
                  </a:cubicBezTo>
                  <a:cubicBezTo>
                    <a:pt x="169" y="161"/>
                    <a:pt x="178" y="158"/>
                    <a:pt x="172" y="155"/>
                  </a:cubicBezTo>
                  <a:cubicBezTo>
                    <a:pt x="188" y="151"/>
                    <a:pt x="204" y="147"/>
                    <a:pt x="215" y="139"/>
                  </a:cubicBezTo>
                  <a:cubicBezTo>
                    <a:pt x="214" y="137"/>
                    <a:pt x="210" y="139"/>
                    <a:pt x="210" y="136"/>
                  </a:cubicBezTo>
                  <a:cubicBezTo>
                    <a:pt x="214" y="137"/>
                    <a:pt x="216" y="135"/>
                    <a:pt x="217" y="131"/>
                  </a:cubicBezTo>
                  <a:cubicBezTo>
                    <a:pt x="213" y="127"/>
                    <a:pt x="211" y="132"/>
                    <a:pt x="207" y="132"/>
                  </a:cubicBezTo>
                  <a:cubicBezTo>
                    <a:pt x="208" y="130"/>
                    <a:pt x="208" y="129"/>
                    <a:pt x="207" y="127"/>
                  </a:cubicBezTo>
                  <a:cubicBezTo>
                    <a:pt x="200" y="126"/>
                    <a:pt x="193" y="131"/>
                    <a:pt x="196" y="136"/>
                  </a:cubicBezTo>
                  <a:cubicBezTo>
                    <a:pt x="200" y="137"/>
                    <a:pt x="200" y="133"/>
                    <a:pt x="205" y="134"/>
                  </a:cubicBezTo>
                  <a:cubicBezTo>
                    <a:pt x="203" y="136"/>
                    <a:pt x="206" y="136"/>
                    <a:pt x="207" y="139"/>
                  </a:cubicBezTo>
                  <a:cubicBezTo>
                    <a:pt x="190" y="143"/>
                    <a:pt x="176" y="147"/>
                    <a:pt x="162" y="153"/>
                  </a:cubicBezTo>
                  <a:cubicBezTo>
                    <a:pt x="165" y="152"/>
                    <a:pt x="160" y="146"/>
                    <a:pt x="163" y="146"/>
                  </a:cubicBezTo>
                  <a:cubicBezTo>
                    <a:pt x="174" y="143"/>
                    <a:pt x="185" y="141"/>
                    <a:pt x="193" y="135"/>
                  </a:cubicBezTo>
                  <a:cubicBezTo>
                    <a:pt x="177" y="136"/>
                    <a:pt x="164" y="142"/>
                    <a:pt x="152" y="146"/>
                  </a:cubicBezTo>
                  <a:cubicBezTo>
                    <a:pt x="152" y="144"/>
                    <a:pt x="152" y="141"/>
                    <a:pt x="149" y="142"/>
                  </a:cubicBezTo>
                  <a:cubicBezTo>
                    <a:pt x="148" y="146"/>
                    <a:pt x="153" y="145"/>
                    <a:pt x="152" y="149"/>
                  </a:cubicBezTo>
                  <a:close/>
                  <a:moveTo>
                    <a:pt x="41" y="138"/>
                  </a:moveTo>
                  <a:cubicBezTo>
                    <a:pt x="41" y="138"/>
                    <a:pt x="41" y="138"/>
                    <a:pt x="41" y="138"/>
                  </a:cubicBezTo>
                  <a:cubicBezTo>
                    <a:pt x="46" y="139"/>
                    <a:pt x="49" y="137"/>
                    <a:pt x="50" y="134"/>
                  </a:cubicBezTo>
                  <a:cubicBezTo>
                    <a:pt x="48" y="133"/>
                    <a:pt x="47" y="132"/>
                    <a:pt x="44" y="132"/>
                  </a:cubicBezTo>
                  <a:cubicBezTo>
                    <a:pt x="44" y="134"/>
                    <a:pt x="42" y="136"/>
                    <a:pt x="41" y="138"/>
                  </a:cubicBezTo>
                  <a:close/>
                  <a:moveTo>
                    <a:pt x="119" y="143"/>
                  </a:moveTo>
                  <a:cubicBezTo>
                    <a:pt x="119" y="143"/>
                    <a:pt x="119" y="143"/>
                    <a:pt x="119" y="143"/>
                  </a:cubicBezTo>
                  <a:cubicBezTo>
                    <a:pt x="134" y="142"/>
                    <a:pt x="151" y="143"/>
                    <a:pt x="157" y="132"/>
                  </a:cubicBezTo>
                  <a:cubicBezTo>
                    <a:pt x="144" y="135"/>
                    <a:pt x="128" y="136"/>
                    <a:pt x="119" y="143"/>
                  </a:cubicBezTo>
                  <a:close/>
                  <a:moveTo>
                    <a:pt x="29" y="142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2" y="142"/>
                    <a:pt x="34" y="140"/>
                    <a:pt x="34" y="136"/>
                  </a:cubicBezTo>
                  <a:cubicBezTo>
                    <a:pt x="30" y="136"/>
                    <a:pt x="30" y="140"/>
                    <a:pt x="29" y="142"/>
                  </a:cubicBezTo>
                  <a:close/>
                  <a:moveTo>
                    <a:pt x="70" y="145"/>
                  </a:moveTo>
                  <a:cubicBezTo>
                    <a:pt x="70" y="145"/>
                    <a:pt x="70" y="145"/>
                    <a:pt x="70" y="145"/>
                  </a:cubicBezTo>
                  <a:cubicBezTo>
                    <a:pt x="78" y="143"/>
                    <a:pt x="90" y="144"/>
                    <a:pt x="94" y="138"/>
                  </a:cubicBezTo>
                  <a:cubicBezTo>
                    <a:pt x="86" y="140"/>
                    <a:pt x="75" y="140"/>
                    <a:pt x="70" y="145"/>
                  </a:cubicBezTo>
                  <a:close/>
                  <a:moveTo>
                    <a:pt x="98" y="149"/>
                  </a:moveTo>
                  <a:cubicBezTo>
                    <a:pt x="98" y="149"/>
                    <a:pt x="98" y="149"/>
                    <a:pt x="98" y="149"/>
                  </a:cubicBezTo>
                  <a:cubicBezTo>
                    <a:pt x="97" y="149"/>
                    <a:pt x="96" y="150"/>
                    <a:pt x="97" y="152"/>
                  </a:cubicBezTo>
                  <a:cubicBezTo>
                    <a:pt x="102" y="152"/>
                    <a:pt x="120" y="153"/>
                    <a:pt x="122" y="146"/>
                  </a:cubicBezTo>
                  <a:cubicBezTo>
                    <a:pt x="112" y="145"/>
                    <a:pt x="107" y="149"/>
                    <a:pt x="98" y="149"/>
                  </a:cubicBezTo>
                  <a:close/>
                  <a:moveTo>
                    <a:pt x="111" y="142"/>
                  </a:moveTo>
                  <a:cubicBezTo>
                    <a:pt x="111" y="142"/>
                    <a:pt x="111" y="142"/>
                    <a:pt x="111" y="142"/>
                  </a:cubicBezTo>
                  <a:cubicBezTo>
                    <a:pt x="99" y="140"/>
                    <a:pt x="80" y="143"/>
                    <a:pt x="73" y="151"/>
                  </a:cubicBezTo>
                  <a:cubicBezTo>
                    <a:pt x="83" y="151"/>
                    <a:pt x="104" y="150"/>
                    <a:pt x="111" y="142"/>
                  </a:cubicBezTo>
                  <a:close/>
                  <a:moveTo>
                    <a:pt x="211" y="155"/>
                  </a:moveTo>
                  <a:cubicBezTo>
                    <a:pt x="211" y="155"/>
                    <a:pt x="211" y="155"/>
                    <a:pt x="211" y="155"/>
                  </a:cubicBezTo>
                  <a:cubicBezTo>
                    <a:pt x="218" y="155"/>
                    <a:pt x="218" y="150"/>
                    <a:pt x="218" y="143"/>
                  </a:cubicBezTo>
                  <a:cubicBezTo>
                    <a:pt x="217" y="143"/>
                    <a:pt x="215" y="143"/>
                    <a:pt x="214" y="143"/>
                  </a:cubicBezTo>
                  <a:cubicBezTo>
                    <a:pt x="213" y="147"/>
                    <a:pt x="211" y="150"/>
                    <a:pt x="211" y="155"/>
                  </a:cubicBezTo>
                  <a:close/>
                  <a:moveTo>
                    <a:pt x="176" y="162"/>
                  </a:moveTo>
                  <a:cubicBezTo>
                    <a:pt x="176" y="162"/>
                    <a:pt x="176" y="162"/>
                    <a:pt x="176" y="162"/>
                  </a:cubicBezTo>
                  <a:cubicBezTo>
                    <a:pt x="177" y="167"/>
                    <a:pt x="184" y="158"/>
                    <a:pt x="186" y="163"/>
                  </a:cubicBezTo>
                  <a:cubicBezTo>
                    <a:pt x="175" y="171"/>
                    <a:pt x="151" y="166"/>
                    <a:pt x="140" y="175"/>
                  </a:cubicBezTo>
                  <a:cubicBezTo>
                    <a:pt x="153" y="174"/>
                    <a:pt x="186" y="178"/>
                    <a:pt x="190" y="160"/>
                  </a:cubicBezTo>
                  <a:cubicBezTo>
                    <a:pt x="196" y="157"/>
                    <a:pt x="208" y="158"/>
                    <a:pt x="208" y="149"/>
                  </a:cubicBezTo>
                  <a:cubicBezTo>
                    <a:pt x="196" y="152"/>
                    <a:pt x="182" y="153"/>
                    <a:pt x="176" y="162"/>
                  </a:cubicBezTo>
                  <a:close/>
                  <a:moveTo>
                    <a:pt x="20" y="165"/>
                  </a:moveTo>
                  <a:cubicBezTo>
                    <a:pt x="20" y="165"/>
                    <a:pt x="20" y="165"/>
                    <a:pt x="20" y="165"/>
                  </a:cubicBezTo>
                  <a:cubicBezTo>
                    <a:pt x="27" y="162"/>
                    <a:pt x="45" y="157"/>
                    <a:pt x="39" y="151"/>
                  </a:cubicBezTo>
                  <a:cubicBezTo>
                    <a:pt x="33" y="156"/>
                    <a:pt x="25" y="158"/>
                    <a:pt x="20" y="165"/>
                  </a:cubicBezTo>
                  <a:close/>
                  <a:moveTo>
                    <a:pt x="109" y="156"/>
                  </a:moveTo>
                  <a:cubicBezTo>
                    <a:pt x="109" y="156"/>
                    <a:pt x="109" y="156"/>
                    <a:pt x="109" y="156"/>
                  </a:cubicBezTo>
                  <a:cubicBezTo>
                    <a:pt x="117" y="157"/>
                    <a:pt x="135" y="157"/>
                    <a:pt x="140" y="151"/>
                  </a:cubicBezTo>
                  <a:cubicBezTo>
                    <a:pt x="128" y="151"/>
                    <a:pt x="116" y="151"/>
                    <a:pt x="109" y="156"/>
                  </a:cubicBezTo>
                  <a:close/>
                  <a:moveTo>
                    <a:pt x="135" y="189"/>
                  </a:moveTo>
                  <a:cubicBezTo>
                    <a:pt x="135" y="189"/>
                    <a:pt x="135" y="189"/>
                    <a:pt x="135" y="189"/>
                  </a:cubicBezTo>
                  <a:cubicBezTo>
                    <a:pt x="108" y="175"/>
                    <a:pt x="79" y="163"/>
                    <a:pt x="49" y="155"/>
                  </a:cubicBezTo>
                  <a:cubicBezTo>
                    <a:pt x="47" y="155"/>
                    <a:pt x="46" y="155"/>
                    <a:pt x="44" y="155"/>
                  </a:cubicBezTo>
                  <a:cubicBezTo>
                    <a:pt x="37" y="168"/>
                    <a:pt x="31" y="183"/>
                    <a:pt x="32" y="204"/>
                  </a:cubicBezTo>
                  <a:cubicBezTo>
                    <a:pt x="49" y="215"/>
                    <a:pt x="71" y="220"/>
                    <a:pt x="94" y="225"/>
                  </a:cubicBezTo>
                  <a:cubicBezTo>
                    <a:pt x="94" y="217"/>
                    <a:pt x="100" y="215"/>
                    <a:pt x="99" y="206"/>
                  </a:cubicBezTo>
                  <a:cubicBezTo>
                    <a:pt x="83" y="201"/>
                    <a:pt x="46" y="206"/>
                    <a:pt x="57" y="187"/>
                  </a:cubicBezTo>
                  <a:cubicBezTo>
                    <a:pt x="60" y="187"/>
                    <a:pt x="65" y="189"/>
                    <a:pt x="65" y="186"/>
                  </a:cubicBezTo>
                  <a:cubicBezTo>
                    <a:pt x="61" y="186"/>
                    <a:pt x="58" y="182"/>
                    <a:pt x="61" y="179"/>
                  </a:cubicBezTo>
                  <a:cubicBezTo>
                    <a:pt x="73" y="181"/>
                    <a:pt x="86" y="184"/>
                    <a:pt x="97" y="187"/>
                  </a:cubicBezTo>
                  <a:cubicBezTo>
                    <a:pt x="107" y="191"/>
                    <a:pt x="119" y="195"/>
                    <a:pt x="125" y="203"/>
                  </a:cubicBezTo>
                  <a:cubicBezTo>
                    <a:pt x="121" y="213"/>
                    <a:pt x="113" y="218"/>
                    <a:pt x="111" y="230"/>
                  </a:cubicBezTo>
                  <a:cubicBezTo>
                    <a:pt x="119" y="232"/>
                    <a:pt x="127" y="234"/>
                    <a:pt x="136" y="235"/>
                  </a:cubicBezTo>
                  <a:cubicBezTo>
                    <a:pt x="138" y="219"/>
                    <a:pt x="146" y="209"/>
                    <a:pt x="159" y="204"/>
                  </a:cubicBezTo>
                  <a:cubicBezTo>
                    <a:pt x="153" y="196"/>
                    <a:pt x="143" y="193"/>
                    <a:pt x="135" y="189"/>
                  </a:cubicBezTo>
                  <a:close/>
                  <a:moveTo>
                    <a:pt x="95" y="159"/>
                  </a:moveTo>
                  <a:cubicBezTo>
                    <a:pt x="95" y="159"/>
                    <a:pt x="95" y="159"/>
                    <a:pt x="95" y="159"/>
                  </a:cubicBezTo>
                  <a:cubicBezTo>
                    <a:pt x="94" y="159"/>
                    <a:pt x="94" y="157"/>
                    <a:pt x="94" y="155"/>
                  </a:cubicBezTo>
                  <a:cubicBezTo>
                    <a:pt x="90" y="155"/>
                    <a:pt x="87" y="155"/>
                    <a:pt x="84" y="155"/>
                  </a:cubicBezTo>
                  <a:cubicBezTo>
                    <a:pt x="83" y="160"/>
                    <a:pt x="93" y="162"/>
                    <a:pt x="95" y="159"/>
                  </a:cubicBezTo>
                  <a:close/>
                  <a:moveTo>
                    <a:pt x="115" y="162"/>
                  </a:moveTo>
                  <a:cubicBezTo>
                    <a:pt x="115" y="162"/>
                    <a:pt x="115" y="162"/>
                    <a:pt x="115" y="162"/>
                  </a:cubicBezTo>
                  <a:cubicBezTo>
                    <a:pt x="123" y="163"/>
                    <a:pt x="153" y="162"/>
                    <a:pt x="150" y="155"/>
                  </a:cubicBezTo>
                  <a:cubicBezTo>
                    <a:pt x="143" y="158"/>
                    <a:pt x="121" y="154"/>
                    <a:pt x="115" y="162"/>
                  </a:cubicBezTo>
                  <a:close/>
                  <a:moveTo>
                    <a:pt x="15" y="162"/>
                  </a:moveTo>
                  <a:cubicBezTo>
                    <a:pt x="15" y="162"/>
                    <a:pt x="15" y="162"/>
                    <a:pt x="15" y="162"/>
                  </a:cubicBezTo>
                  <a:cubicBezTo>
                    <a:pt x="17" y="162"/>
                    <a:pt x="18" y="161"/>
                    <a:pt x="19" y="159"/>
                  </a:cubicBezTo>
                  <a:cubicBezTo>
                    <a:pt x="16" y="159"/>
                    <a:pt x="15" y="160"/>
                    <a:pt x="15" y="162"/>
                  </a:cubicBezTo>
                  <a:close/>
                  <a:moveTo>
                    <a:pt x="29" y="166"/>
                  </a:moveTo>
                  <a:cubicBezTo>
                    <a:pt x="29" y="166"/>
                    <a:pt x="29" y="166"/>
                    <a:pt x="29" y="166"/>
                  </a:cubicBezTo>
                  <a:cubicBezTo>
                    <a:pt x="31" y="166"/>
                    <a:pt x="32" y="165"/>
                    <a:pt x="33" y="163"/>
                  </a:cubicBezTo>
                  <a:cubicBezTo>
                    <a:pt x="31" y="163"/>
                    <a:pt x="29" y="164"/>
                    <a:pt x="29" y="166"/>
                  </a:cubicBezTo>
                  <a:close/>
                  <a:moveTo>
                    <a:pt x="17" y="173"/>
                  </a:moveTo>
                  <a:cubicBezTo>
                    <a:pt x="17" y="173"/>
                    <a:pt x="17" y="173"/>
                    <a:pt x="17" y="173"/>
                  </a:cubicBezTo>
                  <a:cubicBezTo>
                    <a:pt x="22" y="172"/>
                    <a:pt x="25" y="169"/>
                    <a:pt x="27" y="166"/>
                  </a:cubicBezTo>
                  <a:cubicBezTo>
                    <a:pt x="22" y="167"/>
                    <a:pt x="18" y="168"/>
                    <a:pt x="17" y="173"/>
                  </a:cubicBezTo>
                  <a:close/>
                  <a:moveTo>
                    <a:pt x="2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26" y="177"/>
                    <a:pt x="30" y="175"/>
                    <a:pt x="30" y="170"/>
                  </a:cubicBezTo>
                  <a:cubicBezTo>
                    <a:pt x="25" y="170"/>
                    <a:pt x="22" y="173"/>
                    <a:pt x="20" y="176"/>
                  </a:cubicBezTo>
                  <a:close/>
                  <a:moveTo>
                    <a:pt x="187" y="176"/>
                  </a:moveTo>
                  <a:cubicBezTo>
                    <a:pt x="187" y="176"/>
                    <a:pt x="187" y="176"/>
                    <a:pt x="187" y="176"/>
                  </a:cubicBezTo>
                  <a:cubicBezTo>
                    <a:pt x="191" y="179"/>
                    <a:pt x="198" y="176"/>
                    <a:pt x="198" y="170"/>
                  </a:cubicBezTo>
                  <a:cubicBezTo>
                    <a:pt x="192" y="170"/>
                    <a:pt x="189" y="172"/>
                    <a:pt x="187" y="176"/>
                  </a:cubicBezTo>
                  <a:close/>
                  <a:moveTo>
                    <a:pt x="10" y="183"/>
                  </a:moveTo>
                  <a:cubicBezTo>
                    <a:pt x="10" y="183"/>
                    <a:pt x="10" y="183"/>
                    <a:pt x="10" y="183"/>
                  </a:cubicBezTo>
                  <a:cubicBezTo>
                    <a:pt x="17" y="183"/>
                    <a:pt x="15" y="181"/>
                    <a:pt x="15" y="176"/>
                  </a:cubicBezTo>
                  <a:cubicBezTo>
                    <a:pt x="13" y="176"/>
                    <a:pt x="12" y="176"/>
                    <a:pt x="10" y="176"/>
                  </a:cubicBezTo>
                  <a:cubicBezTo>
                    <a:pt x="10" y="178"/>
                    <a:pt x="10" y="181"/>
                    <a:pt x="10" y="183"/>
                  </a:cubicBezTo>
                  <a:close/>
                  <a:moveTo>
                    <a:pt x="196" y="184"/>
                  </a:moveTo>
                  <a:cubicBezTo>
                    <a:pt x="196" y="184"/>
                    <a:pt x="196" y="184"/>
                    <a:pt x="196" y="184"/>
                  </a:cubicBezTo>
                  <a:cubicBezTo>
                    <a:pt x="199" y="184"/>
                    <a:pt x="204" y="178"/>
                    <a:pt x="201" y="176"/>
                  </a:cubicBezTo>
                  <a:cubicBezTo>
                    <a:pt x="200" y="180"/>
                    <a:pt x="195" y="180"/>
                    <a:pt x="196" y="184"/>
                  </a:cubicBezTo>
                  <a:close/>
                  <a:moveTo>
                    <a:pt x="23" y="183"/>
                  </a:moveTo>
                  <a:cubicBezTo>
                    <a:pt x="23" y="183"/>
                    <a:pt x="23" y="183"/>
                    <a:pt x="23" y="183"/>
                  </a:cubicBezTo>
                  <a:cubicBezTo>
                    <a:pt x="24" y="183"/>
                    <a:pt x="25" y="183"/>
                    <a:pt x="26" y="183"/>
                  </a:cubicBezTo>
                  <a:cubicBezTo>
                    <a:pt x="26" y="181"/>
                    <a:pt x="28" y="181"/>
                    <a:pt x="27" y="179"/>
                  </a:cubicBezTo>
                  <a:cubicBezTo>
                    <a:pt x="26" y="179"/>
                    <a:pt x="25" y="179"/>
                    <a:pt x="25" y="179"/>
                  </a:cubicBezTo>
                  <a:cubicBezTo>
                    <a:pt x="24" y="181"/>
                    <a:pt x="23" y="181"/>
                    <a:pt x="23" y="183"/>
                  </a:cubicBezTo>
                  <a:close/>
                  <a:moveTo>
                    <a:pt x="160" y="180"/>
                  </a:moveTo>
                  <a:cubicBezTo>
                    <a:pt x="160" y="180"/>
                    <a:pt x="160" y="180"/>
                    <a:pt x="160" y="180"/>
                  </a:cubicBezTo>
                  <a:cubicBezTo>
                    <a:pt x="159" y="179"/>
                    <a:pt x="156" y="181"/>
                    <a:pt x="156" y="182"/>
                  </a:cubicBezTo>
                  <a:cubicBezTo>
                    <a:pt x="154" y="187"/>
                    <a:pt x="163" y="183"/>
                    <a:pt x="160" y="180"/>
                  </a:cubicBezTo>
                  <a:close/>
                  <a:moveTo>
                    <a:pt x="149" y="189"/>
                  </a:moveTo>
                  <a:cubicBezTo>
                    <a:pt x="149" y="189"/>
                    <a:pt x="149" y="189"/>
                    <a:pt x="149" y="189"/>
                  </a:cubicBezTo>
                  <a:cubicBezTo>
                    <a:pt x="146" y="188"/>
                    <a:pt x="142" y="182"/>
                    <a:pt x="139" y="186"/>
                  </a:cubicBezTo>
                  <a:cubicBezTo>
                    <a:pt x="141" y="187"/>
                    <a:pt x="147" y="192"/>
                    <a:pt x="149" y="189"/>
                  </a:cubicBezTo>
                  <a:close/>
                  <a:moveTo>
                    <a:pt x="67" y="189"/>
                  </a:moveTo>
                  <a:cubicBezTo>
                    <a:pt x="67" y="189"/>
                    <a:pt x="67" y="189"/>
                    <a:pt x="67" y="189"/>
                  </a:cubicBezTo>
                  <a:cubicBezTo>
                    <a:pt x="72" y="188"/>
                    <a:pt x="81" y="193"/>
                    <a:pt x="85" y="189"/>
                  </a:cubicBezTo>
                  <a:cubicBezTo>
                    <a:pt x="79" y="189"/>
                    <a:pt x="70" y="182"/>
                    <a:pt x="67" y="189"/>
                  </a:cubicBezTo>
                  <a:close/>
                  <a:moveTo>
                    <a:pt x="176" y="197"/>
                  </a:moveTo>
                  <a:cubicBezTo>
                    <a:pt x="176" y="197"/>
                    <a:pt x="176" y="197"/>
                    <a:pt x="176" y="197"/>
                  </a:cubicBezTo>
                  <a:cubicBezTo>
                    <a:pt x="176" y="194"/>
                    <a:pt x="181" y="196"/>
                    <a:pt x="180" y="192"/>
                  </a:cubicBezTo>
                  <a:cubicBezTo>
                    <a:pt x="179" y="188"/>
                    <a:pt x="175" y="188"/>
                    <a:pt x="172" y="186"/>
                  </a:cubicBezTo>
                  <a:cubicBezTo>
                    <a:pt x="174" y="191"/>
                    <a:pt x="171" y="194"/>
                    <a:pt x="176" y="197"/>
                  </a:cubicBezTo>
                  <a:close/>
                  <a:moveTo>
                    <a:pt x="12" y="190"/>
                  </a:moveTo>
                  <a:cubicBezTo>
                    <a:pt x="12" y="190"/>
                    <a:pt x="12" y="190"/>
                    <a:pt x="12" y="190"/>
                  </a:cubicBezTo>
                  <a:cubicBezTo>
                    <a:pt x="13" y="190"/>
                    <a:pt x="15" y="190"/>
                    <a:pt x="16" y="190"/>
                  </a:cubicBezTo>
                  <a:cubicBezTo>
                    <a:pt x="16" y="189"/>
                    <a:pt x="16" y="188"/>
                    <a:pt x="16" y="187"/>
                  </a:cubicBezTo>
                  <a:cubicBezTo>
                    <a:pt x="15" y="187"/>
                    <a:pt x="13" y="187"/>
                    <a:pt x="12" y="187"/>
                  </a:cubicBezTo>
                  <a:cubicBezTo>
                    <a:pt x="12" y="188"/>
                    <a:pt x="12" y="189"/>
                    <a:pt x="12" y="190"/>
                  </a:cubicBezTo>
                  <a:close/>
                  <a:moveTo>
                    <a:pt x="15" y="194"/>
                  </a:moveTo>
                  <a:cubicBezTo>
                    <a:pt x="15" y="194"/>
                    <a:pt x="15" y="194"/>
                    <a:pt x="15" y="194"/>
                  </a:cubicBezTo>
                  <a:cubicBezTo>
                    <a:pt x="15" y="200"/>
                    <a:pt x="16" y="206"/>
                    <a:pt x="22" y="207"/>
                  </a:cubicBezTo>
                  <a:cubicBezTo>
                    <a:pt x="24" y="205"/>
                    <a:pt x="21" y="200"/>
                    <a:pt x="20" y="197"/>
                  </a:cubicBezTo>
                  <a:cubicBezTo>
                    <a:pt x="22" y="196"/>
                    <a:pt x="25" y="197"/>
                    <a:pt x="25" y="193"/>
                  </a:cubicBezTo>
                  <a:cubicBezTo>
                    <a:pt x="20" y="192"/>
                    <a:pt x="19" y="195"/>
                    <a:pt x="15" y="194"/>
                  </a:cubicBezTo>
                  <a:close/>
                  <a:moveTo>
                    <a:pt x="105" y="197"/>
                  </a:moveTo>
                  <a:cubicBezTo>
                    <a:pt x="105" y="197"/>
                    <a:pt x="105" y="197"/>
                    <a:pt x="105" y="197"/>
                  </a:cubicBezTo>
                  <a:cubicBezTo>
                    <a:pt x="93" y="196"/>
                    <a:pt x="74" y="193"/>
                    <a:pt x="64" y="194"/>
                  </a:cubicBezTo>
                  <a:cubicBezTo>
                    <a:pt x="74" y="196"/>
                    <a:pt x="101" y="209"/>
                    <a:pt x="105" y="197"/>
                  </a:cubicBezTo>
                  <a:close/>
                  <a:moveTo>
                    <a:pt x="169" y="201"/>
                  </a:moveTo>
                  <a:cubicBezTo>
                    <a:pt x="169" y="201"/>
                    <a:pt x="169" y="201"/>
                    <a:pt x="169" y="201"/>
                  </a:cubicBezTo>
                  <a:cubicBezTo>
                    <a:pt x="172" y="198"/>
                    <a:pt x="164" y="198"/>
                    <a:pt x="164" y="200"/>
                  </a:cubicBezTo>
                  <a:cubicBezTo>
                    <a:pt x="164" y="200"/>
                    <a:pt x="169" y="201"/>
                    <a:pt x="169" y="201"/>
                  </a:cubicBezTo>
                  <a:close/>
                  <a:moveTo>
                    <a:pt x="129" y="241"/>
                  </a:moveTo>
                  <a:cubicBezTo>
                    <a:pt x="129" y="241"/>
                    <a:pt x="129" y="241"/>
                    <a:pt x="129" y="241"/>
                  </a:cubicBezTo>
                  <a:cubicBezTo>
                    <a:pt x="124" y="238"/>
                    <a:pt x="118" y="236"/>
                    <a:pt x="111" y="235"/>
                  </a:cubicBezTo>
                  <a:cubicBezTo>
                    <a:pt x="111" y="242"/>
                    <a:pt x="125" y="243"/>
                    <a:pt x="129" y="241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11" name="矩形 110">
            <a:extLst>
              <a:ext uri="{FF2B5EF4-FFF2-40B4-BE49-F238E27FC236}">
                <a16:creationId xmlns:a16="http://schemas.microsoft.com/office/drawing/2014/main" id="{2C8BEE8B-A843-C84D-89ED-B44BA75A920E}"/>
              </a:ext>
            </a:extLst>
          </p:cNvPr>
          <p:cNvSpPr/>
          <p:nvPr/>
        </p:nvSpPr>
        <p:spPr>
          <a:xfrm>
            <a:off x="10467849" y="5477370"/>
            <a:ext cx="1614009" cy="27796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100" b="1" dirty="0" err="1">
                <a:solidFill>
                  <a:srgbClr val="3C3C3B"/>
                </a:solidFill>
                <a:cs typeface="+mn-ea"/>
                <a:sym typeface="+mn-lt"/>
              </a:rPr>
              <a:t>Configmap</a:t>
            </a:r>
            <a:r>
              <a:rPr lang="zh-CN" altLang="en-US" sz="1100" b="1" dirty="0">
                <a:solidFill>
                  <a:srgbClr val="3C3C3B"/>
                </a:solidFill>
                <a:cs typeface="+mn-ea"/>
                <a:sym typeface="+mn-lt"/>
              </a:rPr>
              <a:t>和</a:t>
            </a:r>
            <a:r>
              <a:rPr lang="en-US" altLang="zh-CN" sz="1100" b="1" dirty="0">
                <a:solidFill>
                  <a:srgbClr val="3C3C3B"/>
                </a:solidFill>
                <a:cs typeface="+mn-ea"/>
                <a:sym typeface="+mn-lt"/>
              </a:rPr>
              <a:t>Secret</a:t>
            </a:r>
            <a:endParaRPr lang="zh-CN" altLang="en-US" sz="1100" b="1" dirty="0">
              <a:solidFill>
                <a:srgbClr val="3C3C3B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60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6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"/>
          <p:cNvSpPr>
            <a:spLocks noEditPoints="1"/>
          </p:cNvSpPr>
          <p:nvPr/>
        </p:nvSpPr>
        <p:spPr bwMode="auto">
          <a:xfrm>
            <a:off x="1563688" y="1974706"/>
            <a:ext cx="3541712" cy="4102405"/>
          </a:xfrm>
          <a:custGeom>
            <a:avLst/>
            <a:gdLst>
              <a:gd name="T0" fmla="*/ 55 w 281"/>
              <a:gd name="T1" fmla="*/ 326 h 326"/>
              <a:gd name="T2" fmla="*/ 49 w 281"/>
              <a:gd name="T3" fmla="*/ 225 h 326"/>
              <a:gd name="T4" fmla="*/ 67 w 281"/>
              <a:gd name="T5" fmla="*/ 28 h 326"/>
              <a:gd name="T6" fmla="*/ 169 w 281"/>
              <a:gd name="T7" fmla="*/ 7 h 326"/>
              <a:gd name="T8" fmla="*/ 192 w 281"/>
              <a:gd name="T9" fmla="*/ 15 h 326"/>
              <a:gd name="T10" fmla="*/ 239 w 281"/>
              <a:gd name="T11" fmla="*/ 46 h 326"/>
              <a:gd name="T12" fmla="*/ 274 w 281"/>
              <a:gd name="T13" fmla="*/ 128 h 326"/>
              <a:gd name="T14" fmla="*/ 212 w 281"/>
              <a:gd name="T15" fmla="*/ 245 h 326"/>
              <a:gd name="T16" fmla="*/ 132 w 281"/>
              <a:gd name="T17" fmla="*/ 260 h 326"/>
              <a:gd name="T18" fmla="*/ 98 w 281"/>
              <a:gd name="T19" fmla="*/ 253 h 326"/>
              <a:gd name="T20" fmla="*/ 65 w 281"/>
              <a:gd name="T21" fmla="*/ 289 h 326"/>
              <a:gd name="T22" fmla="*/ 55 w 281"/>
              <a:gd name="T23" fmla="*/ 326 h 326"/>
              <a:gd name="T24" fmla="*/ 96 w 281"/>
              <a:gd name="T25" fmla="*/ 30 h 326"/>
              <a:gd name="T26" fmla="*/ 96 w 281"/>
              <a:gd name="T27" fmla="*/ 30 h 326"/>
              <a:gd name="T28" fmla="*/ 52 w 281"/>
              <a:gd name="T29" fmla="*/ 63 h 326"/>
              <a:gd name="T30" fmla="*/ 29 w 281"/>
              <a:gd name="T31" fmla="*/ 124 h 326"/>
              <a:gd name="T32" fmla="*/ 34 w 281"/>
              <a:gd name="T33" fmla="*/ 188 h 326"/>
              <a:gd name="T34" fmla="*/ 62 w 281"/>
              <a:gd name="T35" fmla="*/ 222 h 326"/>
              <a:gd name="T36" fmla="*/ 67 w 281"/>
              <a:gd name="T37" fmla="*/ 230 h 326"/>
              <a:gd name="T38" fmla="*/ 91 w 281"/>
              <a:gd name="T39" fmla="*/ 243 h 326"/>
              <a:gd name="T40" fmla="*/ 194 w 281"/>
              <a:gd name="T41" fmla="*/ 237 h 326"/>
              <a:gd name="T42" fmla="*/ 239 w 281"/>
              <a:gd name="T43" fmla="*/ 209 h 326"/>
              <a:gd name="T44" fmla="*/ 247 w 281"/>
              <a:gd name="T45" fmla="*/ 85 h 326"/>
              <a:gd name="T46" fmla="*/ 191 w 281"/>
              <a:gd name="T47" fmla="*/ 40 h 326"/>
              <a:gd name="T48" fmla="*/ 125 w 281"/>
              <a:gd name="T49" fmla="*/ 27 h 326"/>
              <a:gd name="T50" fmla="*/ 96 w 281"/>
              <a:gd name="T51" fmla="*/ 30 h 326"/>
              <a:gd name="T52" fmla="*/ 55 w 281"/>
              <a:gd name="T53" fmla="*/ 247 h 326"/>
              <a:gd name="T54" fmla="*/ 55 w 281"/>
              <a:gd name="T55" fmla="*/ 247 h 326"/>
              <a:gd name="T56" fmla="*/ 59 w 281"/>
              <a:gd name="T57" fmla="*/ 247 h 326"/>
              <a:gd name="T58" fmla="*/ 59 w 281"/>
              <a:gd name="T59" fmla="*/ 240 h 326"/>
              <a:gd name="T60" fmla="*/ 55 w 281"/>
              <a:gd name="T61" fmla="*/ 240 h 326"/>
              <a:gd name="T62" fmla="*/ 55 w 281"/>
              <a:gd name="T63" fmla="*/ 247 h 326"/>
              <a:gd name="T64" fmla="*/ 67 w 281"/>
              <a:gd name="T65" fmla="*/ 253 h 326"/>
              <a:gd name="T66" fmla="*/ 67 w 281"/>
              <a:gd name="T67" fmla="*/ 253 h 326"/>
              <a:gd name="T68" fmla="*/ 70 w 281"/>
              <a:gd name="T69" fmla="*/ 253 h 326"/>
              <a:gd name="T70" fmla="*/ 70 w 281"/>
              <a:gd name="T71" fmla="*/ 250 h 326"/>
              <a:gd name="T72" fmla="*/ 67 w 281"/>
              <a:gd name="T73" fmla="*/ 250 h 326"/>
              <a:gd name="T74" fmla="*/ 67 w 281"/>
              <a:gd name="T75" fmla="*/ 253 h 326"/>
              <a:gd name="T76" fmla="*/ 64 w 281"/>
              <a:gd name="T77" fmla="*/ 276 h 326"/>
              <a:gd name="T78" fmla="*/ 64 w 281"/>
              <a:gd name="T79" fmla="*/ 276 h 326"/>
              <a:gd name="T80" fmla="*/ 64 w 281"/>
              <a:gd name="T81" fmla="*/ 279 h 326"/>
              <a:gd name="T82" fmla="*/ 65 w 281"/>
              <a:gd name="T83" fmla="*/ 274 h 326"/>
              <a:gd name="T84" fmla="*/ 64 w 281"/>
              <a:gd name="T85" fmla="*/ 27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81" h="326">
                <a:moveTo>
                  <a:pt x="55" y="326"/>
                </a:moveTo>
                <a:cubicBezTo>
                  <a:pt x="36" y="306"/>
                  <a:pt x="27" y="249"/>
                  <a:pt x="49" y="225"/>
                </a:cubicBezTo>
                <a:cubicBezTo>
                  <a:pt x="0" y="170"/>
                  <a:pt x="10" y="66"/>
                  <a:pt x="67" y="28"/>
                </a:cubicBezTo>
                <a:cubicBezTo>
                  <a:pt x="87" y="15"/>
                  <a:pt x="134" y="0"/>
                  <a:pt x="169" y="7"/>
                </a:cubicBezTo>
                <a:cubicBezTo>
                  <a:pt x="176" y="9"/>
                  <a:pt x="185" y="13"/>
                  <a:pt x="192" y="15"/>
                </a:cubicBezTo>
                <a:cubicBezTo>
                  <a:pt x="211" y="23"/>
                  <a:pt x="226" y="31"/>
                  <a:pt x="239" y="46"/>
                </a:cubicBezTo>
                <a:cubicBezTo>
                  <a:pt x="257" y="67"/>
                  <a:pt x="271" y="101"/>
                  <a:pt x="274" y="128"/>
                </a:cubicBezTo>
                <a:cubicBezTo>
                  <a:pt x="281" y="192"/>
                  <a:pt x="254" y="227"/>
                  <a:pt x="212" y="245"/>
                </a:cubicBezTo>
                <a:cubicBezTo>
                  <a:pt x="187" y="255"/>
                  <a:pt x="168" y="263"/>
                  <a:pt x="132" y="260"/>
                </a:cubicBezTo>
                <a:cubicBezTo>
                  <a:pt x="121" y="259"/>
                  <a:pt x="108" y="251"/>
                  <a:pt x="98" y="253"/>
                </a:cubicBezTo>
                <a:cubicBezTo>
                  <a:pt x="86" y="255"/>
                  <a:pt x="70" y="274"/>
                  <a:pt x="65" y="289"/>
                </a:cubicBezTo>
                <a:cubicBezTo>
                  <a:pt x="61" y="301"/>
                  <a:pt x="64" y="317"/>
                  <a:pt x="55" y="326"/>
                </a:cubicBezTo>
                <a:close/>
                <a:moveTo>
                  <a:pt x="96" y="30"/>
                </a:moveTo>
                <a:cubicBezTo>
                  <a:pt x="96" y="30"/>
                  <a:pt x="96" y="30"/>
                  <a:pt x="96" y="30"/>
                </a:cubicBezTo>
                <a:cubicBezTo>
                  <a:pt x="84" y="34"/>
                  <a:pt x="59" y="54"/>
                  <a:pt x="52" y="63"/>
                </a:cubicBezTo>
                <a:cubicBezTo>
                  <a:pt x="43" y="74"/>
                  <a:pt x="31" y="110"/>
                  <a:pt x="29" y="124"/>
                </a:cubicBezTo>
                <a:cubicBezTo>
                  <a:pt x="27" y="145"/>
                  <a:pt x="28" y="170"/>
                  <a:pt x="34" y="188"/>
                </a:cubicBezTo>
                <a:cubicBezTo>
                  <a:pt x="39" y="202"/>
                  <a:pt x="53" y="213"/>
                  <a:pt x="62" y="222"/>
                </a:cubicBezTo>
                <a:cubicBezTo>
                  <a:pt x="64" y="225"/>
                  <a:pt x="65" y="228"/>
                  <a:pt x="67" y="230"/>
                </a:cubicBezTo>
                <a:cubicBezTo>
                  <a:pt x="72" y="235"/>
                  <a:pt x="86" y="242"/>
                  <a:pt x="91" y="243"/>
                </a:cubicBezTo>
                <a:cubicBezTo>
                  <a:pt x="119" y="250"/>
                  <a:pt x="172" y="244"/>
                  <a:pt x="194" y="237"/>
                </a:cubicBezTo>
                <a:cubicBezTo>
                  <a:pt x="206" y="233"/>
                  <a:pt x="232" y="218"/>
                  <a:pt x="239" y="209"/>
                </a:cubicBezTo>
                <a:cubicBezTo>
                  <a:pt x="261" y="182"/>
                  <a:pt x="267" y="121"/>
                  <a:pt x="247" y="85"/>
                </a:cubicBezTo>
                <a:cubicBezTo>
                  <a:pt x="236" y="65"/>
                  <a:pt x="212" y="51"/>
                  <a:pt x="191" y="40"/>
                </a:cubicBezTo>
                <a:cubicBezTo>
                  <a:pt x="169" y="29"/>
                  <a:pt x="149" y="25"/>
                  <a:pt x="125" y="27"/>
                </a:cubicBezTo>
                <a:cubicBezTo>
                  <a:pt x="113" y="28"/>
                  <a:pt x="105" y="27"/>
                  <a:pt x="96" y="30"/>
                </a:cubicBezTo>
                <a:close/>
                <a:moveTo>
                  <a:pt x="55" y="247"/>
                </a:moveTo>
                <a:cubicBezTo>
                  <a:pt x="55" y="247"/>
                  <a:pt x="55" y="247"/>
                  <a:pt x="55" y="247"/>
                </a:cubicBezTo>
                <a:cubicBezTo>
                  <a:pt x="56" y="247"/>
                  <a:pt x="58" y="247"/>
                  <a:pt x="59" y="247"/>
                </a:cubicBezTo>
                <a:cubicBezTo>
                  <a:pt x="59" y="244"/>
                  <a:pt x="59" y="242"/>
                  <a:pt x="59" y="240"/>
                </a:cubicBezTo>
                <a:cubicBezTo>
                  <a:pt x="58" y="240"/>
                  <a:pt x="56" y="240"/>
                  <a:pt x="55" y="240"/>
                </a:cubicBezTo>
                <a:cubicBezTo>
                  <a:pt x="55" y="242"/>
                  <a:pt x="55" y="244"/>
                  <a:pt x="55" y="247"/>
                </a:cubicBezTo>
                <a:close/>
                <a:moveTo>
                  <a:pt x="67" y="253"/>
                </a:moveTo>
                <a:cubicBezTo>
                  <a:pt x="67" y="253"/>
                  <a:pt x="67" y="253"/>
                  <a:pt x="67" y="253"/>
                </a:cubicBezTo>
                <a:cubicBezTo>
                  <a:pt x="68" y="253"/>
                  <a:pt x="69" y="253"/>
                  <a:pt x="70" y="253"/>
                </a:cubicBezTo>
                <a:cubicBezTo>
                  <a:pt x="70" y="252"/>
                  <a:pt x="70" y="251"/>
                  <a:pt x="70" y="250"/>
                </a:cubicBezTo>
                <a:cubicBezTo>
                  <a:pt x="69" y="250"/>
                  <a:pt x="68" y="250"/>
                  <a:pt x="67" y="250"/>
                </a:cubicBezTo>
                <a:cubicBezTo>
                  <a:pt x="67" y="251"/>
                  <a:pt x="67" y="252"/>
                  <a:pt x="67" y="253"/>
                </a:cubicBezTo>
                <a:close/>
                <a:moveTo>
                  <a:pt x="64" y="276"/>
                </a:moveTo>
                <a:cubicBezTo>
                  <a:pt x="64" y="276"/>
                  <a:pt x="64" y="276"/>
                  <a:pt x="64" y="276"/>
                </a:cubicBezTo>
                <a:cubicBezTo>
                  <a:pt x="64" y="277"/>
                  <a:pt x="64" y="278"/>
                  <a:pt x="64" y="279"/>
                </a:cubicBezTo>
                <a:cubicBezTo>
                  <a:pt x="68" y="282"/>
                  <a:pt x="68" y="274"/>
                  <a:pt x="65" y="274"/>
                </a:cubicBezTo>
                <a:cubicBezTo>
                  <a:pt x="65" y="275"/>
                  <a:pt x="65" y="276"/>
                  <a:pt x="64" y="276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497512" y="2769193"/>
            <a:ext cx="5243628" cy="3197427"/>
            <a:chOff x="7325360" y="2262981"/>
            <a:chExt cx="5243628" cy="3197427"/>
          </a:xfrm>
        </p:grpSpPr>
        <p:sp>
          <p:nvSpPr>
            <p:cNvPr id="5" name="矩形 4"/>
            <p:cNvSpPr/>
            <p:nvPr/>
          </p:nvSpPr>
          <p:spPr>
            <a:xfrm>
              <a:off x="7325360" y="2737483"/>
              <a:ext cx="5243628" cy="272292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dirty="0"/>
                <a:t>12</a:t>
              </a:r>
              <a:r>
                <a:rPr lang="zh-CN" altLang="en-US" dirty="0"/>
                <a:t>年运维经验，曾经就职于世界</a:t>
              </a:r>
              <a:r>
                <a:rPr lang="en-US" altLang="zh-CN" dirty="0"/>
                <a:t>500</a:t>
              </a:r>
              <a:r>
                <a:rPr lang="zh-CN" altLang="en-US" dirty="0"/>
                <a:t>强通信企业，欧洲著名金融公司，欧洲著名制药公司，美国著名银行等知名外企，经常出差去欧洲各国和美国参加国际会议，对于国外的开源技术和先进的方法论了如指掌。热衷开源技术，善于总结，喜欢分享心得。在爱立信维护过的产品</a:t>
              </a:r>
              <a:r>
                <a:rPr lang="en" altLang="zh-CN" dirty="0" err="1"/>
                <a:t>eccd</a:t>
              </a:r>
              <a:r>
                <a:rPr lang="zh-CN" altLang="en-US" dirty="0"/>
                <a:t>获得了</a:t>
              </a:r>
              <a:r>
                <a:rPr lang="en" altLang="zh-CN" dirty="0"/>
                <a:t>CNCF</a:t>
              </a:r>
              <a:r>
                <a:rPr lang="zh-CN" altLang="en-US" dirty="0"/>
                <a:t>的</a:t>
              </a:r>
              <a:r>
                <a:rPr lang="en" altLang="zh-CN" dirty="0"/>
                <a:t>Certified Kubernetes</a:t>
              </a:r>
              <a:r>
                <a:rPr lang="zh-CN" altLang="en-US" dirty="0"/>
                <a:t>认证。最多维护过</a:t>
              </a:r>
              <a:r>
                <a:rPr lang="en-US" altLang="zh-CN" dirty="0"/>
                <a:t>9600</a:t>
              </a:r>
              <a:r>
                <a:rPr lang="zh-CN" altLang="en-US" dirty="0"/>
                <a:t>个</a:t>
              </a:r>
              <a:r>
                <a:rPr lang="en" altLang="zh-CN" dirty="0" err="1"/>
                <a:t>kubernetes</a:t>
              </a:r>
              <a:r>
                <a:rPr lang="zh-CN" altLang="en-US" dirty="0"/>
                <a:t>节点</a:t>
              </a:r>
              <a:endParaRPr lang="zh-CN" altLang="en-US" sz="1600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325360" y="2262981"/>
              <a:ext cx="2241974" cy="429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3C3C3B"/>
                  </a:solidFill>
                  <a:cs typeface="+mn-ea"/>
                  <a:sym typeface="+mn-lt"/>
                </a:rPr>
                <a:t>张克 </a:t>
              </a:r>
              <a:r>
                <a:rPr lang="en-US" altLang="zh-CN" sz="2000" b="1" dirty="0" err="1">
                  <a:solidFill>
                    <a:srgbClr val="3C3C3B"/>
                  </a:solidFill>
                  <a:cs typeface="+mn-ea"/>
                  <a:sym typeface="+mn-lt"/>
                </a:rPr>
                <a:t>Jormun</a:t>
              </a:r>
              <a:endParaRPr lang="zh-CN" altLang="en-US" sz="2000" b="1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教师简介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BEC27E-0DB8-AF49-B57A-C95441D0A193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20558B"/>
                </a:solidFill>
              </a:rPr>
              <a:t>Kubernetes</a:t>
            </a:r>
            <a:r>
              <a:rPr kumimoji="1" lang="zh-CN" altLang="en-US" dirty="0">
                <a:solidFill>
                  <a:srgbClr val="20558B"/>
                </a:solidFill>
              </a:rPr>
              <a:t>课程简介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24C9920-C791-7549-93B1-464FBA36515B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EB791BD-12D3-7F4F-8CEF-8F31C7F78A99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4" name="任意多边形 1">
                <a:extLst>
                  <a:ext uri="{FF2B5EF4-FFF2-40B4-BE49-F238E27FC236}">
                    <a16:creationId xmlns:a16="http://schemas.microsoft.com/office/drawing/2014/main" id="{B4E4EB52-E533-6744-B0E0-B26637F28E2D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5" name="任意多边形 2">
                <a:extLst>
                  <a:ext uri="{FF2B5EF4-FFF2-40B4-BE49-F238E27FC236}">
                    <a16:creationId xmlns:a16="http://schemas.microsoft.com/office/drawing/2014/main" id="{EE1E8FC7-9350-C741-8F9A-4B7DE35D8A68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6" name="任意多边形 3">
                <a:extLst>
                  <a:ext uri="{FF2B5EF4-FFF2-40B4-BE49-F238E27FC236}">
                    <a16:creationId xmlns:a16="http://schemas.microsoft.com/office/drawing/2014/main" id="{C45C20BE-1597-7C42-B13C-5757AF03E578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7" name="任意多边形 4">
                <a:extLst>
                  <a:ext uri="{FF2B5EF4-FFF2-40B4-BE49-F238E27FC236}">
                    <a16:creationId xmlns:a16="http://schemas.microsoft.com/office/drawing/2014/main" id="{D04D0F3A-FDCD-1C4D-97DA-78AD2DD9CA4D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0B46890-3713-F544-8FB5-6EFF0B06AAD8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519683F-7F6E-524D-94AA-F258E373CF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20" name="图片占位符 19">
            <a:extLst>
              <a:ext uri="{FF2B5EF4-FFF2-40B4-BE49-F238E27FC236}">
                <a16:creationId xmlns:a16="http://schemas.microsoft.com/office/drawing/2014/main" id="{6A46074A-653D-FA4D-B02E-80D3239549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7" t="8485" r="1717" b="16501"/>
          <a:stretch/>
        </p:blipFill>
        <p:spPr>
          <a:xfrm>
            <a:off x="1816100" y="2095500"/>
            <a:ext cx="3111500" cy="3111500"/>
          </a:xfrm>
        </p:spPr>
      </p:pic>
      <p:sp>
        <p:nvSpPr>
          <p:cNvPr id="21" name="Freeform 9">
            <a:extLst>
              <a:ext uri="{FF2B5EF4-FFF2-40B4-BE49-F238E27FC236}">
                <a16:creationId xmlns:a16="http://schemas.microsoft.com/office/drawing/2014/main" id="{7B283016-1A93-434E-82DD-485BDC1A7AD2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922113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1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215F6E8-8F35-A242-9DA8-E22E41AD078A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DF1D5F8-A84C-8847-9C8F-9929EC4CA4F1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11" name="任意多边形 1">
                <a:extLst>
                  <a:ext uri="{FF2B5EF4-FFF2-40B4-BE49-F238E27FC236}">
                    <a16:creationId xmlns:a16="http://schemas.microsoft.com/office/drawing/2014/main" id="{07982604-0E68-1345-A8E2-5A1786AD39E2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" name="任意多边形 2">
                <a:extLst>
                  <a:ext uri="{FF2B5EF4-FFF2-40B4-BE49-F238E27FC236}">
                    <a16:creationId xmlns:a16="http://schemas.microsoft.com/office/drawing/2014/main" id="{EEC2D3B8-628E-2D4A-B05C-EB866C1130E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3">
                <a:extLst>
                  <a:ext uri="{FF2B5EF4-FFF2-40B4-BE49-F238E27FC236}">
                    <a16:creationId xmlns:a16="http://schemas.microsoft.com/office/drawing/2014/main" id="{83D002FD-ED4A-8942-B022-CD26F224A4F1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 4">
                <a:extLst>
                  <a:ext uri="{FF2B5EF4-FFF2-40B4-BE49-F238E27FC236}">
                    <a16:creationId xmlns:a16="http://schemas.microsoft.com/office/drawing/2014/main" id="{AD850484-AC81-BD44-99AE-F045243941F2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07A042-6E75-3A4B-8851-195EB46EDFBA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AF551AC-E178-554A-9432-F16E012A3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6630D3C-5926-8E4F-BBF6-849A5B68A572}"/>
              </a:ext>
            </a:extLst>
          </p:cNvPr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适用人群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578CB3-53D5-474F-95E8-74E04E6EF9EF}"/>
              </a:ext>
            </a:extLst>
          </p:cNvPr>
          <p:cNvGrpSpPr/>
          <p:nvPr/>
        </p:nvGrpSpPr>
        <p:grpSpPr>
          <a:xfrm>
            <a:off x="4052256" y="1879210"/>
            <a:ext cx="7007630" cy="973732"/>
            <a:chOff x="4052256" y="1879209"/>
            <a:chExt cx="7007630" cy="1134801"/>
          </a:xfrm>
        </p:grpSpPr>
        <p:sp>
          <p:nvSpPr>
            <p:cNvPr id="16" name="任意多边形 8">
              <a:extLst>
                <a:ext uri="{FF2B5EF4-FFF2-40B4-BE49-F238E27FC236}">
                  <a16:creationId xmlns:a16="http://schemas.microsoft.com/office/drawing/2014/main" id="{3193392D-622C-9F43-80E1-6E2091D0A6D2}"/>
                </a:ext>
              </a:extLst>
            </p:cNvPr>
            <p:cNvSpPr/>
            <p:nvPr/>
          </p:nvSpPr>
          <p:spPr>
            <a:xfrm>
              <a:off x="4052256" y="1879209"/>
              <a:ext cx="7007630" cy="1134801"/>
            </a:xfrm>
            <a:custGeom>
              <a:avLst/>
              <a:gdLst>
                <a:gd name="connsiteX0" fmla="*/ 5447134 w 7007630"/>
                <a:gd name="connsiteY0" fmla="*/ 64 h 1136198"/>
                <a:gd name="connsiteX1" fmla="*/ 6087499 w 7007630"/>
                <a:gd name="connsiteY1" fmla="*/ 23776 h 1136198"/>
                <a:gd name="connsiteX2" fmla="*/ 6606714 w 7007630"/>
                <a:gd name="connsiteY2" fmla="*/ 81363 h 1136198"/>
                <a:gd name="connsiteX3" fmla="*/ 6710557 w 7007630"/>
                <a:gd name="connsiteY3" fmla="*/ 152500 h 1136198"/>
                <a:gd name="connsiteX4" fmla="*/ 6797093 w 7007630"/>
                <a:gd name="connsiteY4" fmla="*/ 254124 h 1136198"/>
                <a:gd name="connsiteX5" fmla="*/ 6918243 w 7007630"/>
                <a:gd name="connsiteY5" fmla="*/ 399785 h 1136198"/>
                <a:gd name="connsiteX6" fmla="*/ 7004779 w 7007630"/>
                <a:gd name="connsiteY6" fmla="*/ 619970 h 1136198"/>
                <a:gd name="connsiteX7" fmla="*/ 6952858 w 7007630"/>
                <a:gd name="connsiteY7" fmla="*/ 928230 h 1136198"/>
                <a:gd name="connsiteX8" fmla="*/ 6641328 w 7007630"/>
                <a:gd name="connsiteY8" fmla="*/ 1056953 h 1136198"/>
                <a:gd name="connsiteX9" fmla="*/ 6174035 w 7007630"/>
                <a:gd name="connsiteY9" fmla="*/ 1121315 h 1136198"/>
                <a:gd name="connsiteX10" fmla="*/ 5274062 w 7007630"/>
                <a:gd name="connsiteY10" fmla="*/ 1100990 h 1136198"/>
                <a:gd name="connsiteX11" fmla="*/ 4599082 w 7007630"/>
                <a:gd name="connsiteY11" fmla="*/ 1094215 h 1136198"/>
                <a:gd name="connsiteX12" fmla="*/ 3647189 w 7007630"/>
                <a:gd name="connsiteY12" fmla="*/ 1111153 h 1136198"/>
                <a:gd name="connsiteX13" fmla="*/ 2920288 w 7007630"/>
                <a:gd name="connsiteY13" fmla="*/ 1121315 h 1136198"/>
                <a:gd name="connsiteX14" fmla="*/ 2124158 w 7007630"/>
                <a:gd name="connsiteY14" fmla="*/ 1134865 h 1136198"/>
                <a:gd name="connsiteX15" fmla="*/ 1293414 w 7007630"/>
                <a:gd name="connsiteY15" fmla="*/ 1131477 h 1136198"/>
                <a:gd name="connsiteX16" fmla="*/ 618434 w 7007630"/>
                <a:gd name="connsiteY16" fmla="*/ 1097603 h 1136198"/>
                <a:gd name="connsiteX17" fmla="*/ 254984 w 7007630"/>
                <a:gd name="connsiteY17" fmla="*/ 1036628 h 1136198"/>
                <a:gd name="connsiteX18" fmla="*/ 203062 w 7007630"/>
                <a:gd name="connsiteY18" fmla="*/ 924842 h 1136198"/>
                <a:gd name="connsiteX19" fmla="*/ 181868 w 7007630"/>
                <a:gd name="connsiteY19" fmla="*/ 672678 h 1136198"/>
                <a:gd name="connsiteX20" fmla="*/ 181588 w 7007630"/>
                <a:gd name="connsiteY20" fmla="*/ 668335 h 1136198"/>
                <a:gd name="connsiteX21" fmla="*/ 180510 w 7007630"/>
                <a:gd name="connsiteY21" fmla="*/ 669542 h 1136198"/>
                <a:gd name="connsiteX22" fmla="*/ 145043 w 7007630"/>
                <a:gd name="connsiteY22" fmla="*/ 659131 h 1136198"/>
                <a:gd name="connsiteX23" fmla="*/ 84815 w 7007630"/>
                <a:gd name="connsiteY23" fmla="*/ 625253 h 1136198"/>
                <a:gd name="connsiteX24" fmla="*/ 2001 w 7007630"/>
                <a:gd name="connsiteY24" fmla="*/ 576317 h 1136198"/>
                <a:gd name="connsiteX25" fmla="*/ 32115 w 7007630"/>
                <a:gd name="connsiteY25" fmla="*/ 534910 h 1136198"/>
                <a:gd name="connsiteX26" fmla="*/ 103636 w 7007630"/>
                <a:gd name="connsiteY26" fmla="*/ 504796 h 1136198"/>
                <a:gd name="connsiteX27" fmla="*/ 160100 w 7007630"/>
                <a:gd name="connsiteY27" fmla="*/ 474682 h 1136198"/>
                <a:gd name="connsiteX28" fmla="*/ 170835 w 7007630"/>
                <a:gd name="connsiteY28" fmla="*/ 468795 h 1136198"/>
                <a:gd name="connsiteX29" fmla="*/ 170442 w 7007630"/>
                <a:gd name="connsiteY29" fmla="*/ 459578 h 1136198"/>
                <a:gd name="connsiteX30" fmla="*/ 185755 w 7007630"/>
                <a:gd name="connsiteY30" fmla="*/ 237187 h 1136198"/>
                <a:gd name="connsiteX31" fmla="*/ 324213 w 7007630"/>
                <a:gd name="connsiteY31" fmla="*/ 98301 h 1136198"/>
                <a:gd name="connsiteX32" fmla="*/ 1224185 w 7007630"/>
                <a:gd name="connsiteY32" fmla="*/ 47489 h 1136198"/>
                <a:gd name="connsiteX33" fmla="*/ 1795322 w 7007630"/>
                <a:gd name="connsiteY33" fmla="*/ 30551 h 1136198"/>
                <a:gd name="connsiteX34" fmla="*/ 2487608 w 7007630"/>
                <a:gd name="connsiteY34" fmla="*/ 23776 h 1136198"/>
                <a:gd name="connsiteX35" fmla="*/ 2954902 w 7007630"/>
                <a:gd name="connsiteY35" fmla="*/ 23776 h 1136198"/>
                <a:gd name="connsiteX36" fmla="*/ 4426011 w 7007630"/>
                <a:gd name="connsiteY36" fmla="*/ 17001 h 1136198"/>
                <a:gd name="connsiteX37" fmla="*/ 5447134 w 7007630"/>
                <a:gd name="connsiteY37" fmla="*/ 64 h 1136198"/>
                <a:gd name="connsiteX0" fmla="*/ 5447134 w 7007630"/>
                <a:gd name="connsiteY0" fmla="*/ 0 h 1134801"/>
                <a:gd name="connsiteX1" fmla="*/ 6087499 w 7007630"/>
                <a:gd name="connsiteY1" fmla="*/ 23712 h 1134801"/>
                <a:gd name="connsiteX2" fmla="*/ 6606714 w 7007630"/>
                <a:gd name="connsiteY2" fmla="*/ 81299 h 1134801"/>
                <a:gd name="connsiteX3" fmla="*/ 6710557 w 7007630"/>
                <a:gd name="connsiteY3" fmla="*/ 152436 h 1134801"/>
                <a:gd name="connsiteX4" fmla="*/ 6797093 w 7007630"/>
                <a:gd name="connsiteY4" fmla="*/ 254060 h 1134801"/>
                <a:gd name="connsiteX5" fmla="*/ 6918243 w 7007630"/>
                <a:gd name="connsiteY5" fmla="*/ 399721 h 1134801"/>
                <a:gd name="connsiteX6" fmla="*/ 7004779 w 7007630"/>
                <a:gd name="connsiteY6" fmla="*/ 619906 h 1134801"/>
                <a:gd name="connsiteX7" fmla="*/ 6952858 w 7007630"/>
                <a:gd name="connsiteY7" fmla="*/ 928166 h 1134801"/>
                <a:gd name="connsiteX8" fmla="*/ 6641328 w 7007630"/>
                <a:gd name="connsiteY8" fmla="*/ 1056889 h 1134801"/>
                <a:gd name="connsiteX9" fmla="*/ 6174035 w 7007630"/>
                <a:gd name="connsiteY9" fmla="*/ 1121251 h 1134801"/>
                <a:gd name="connsiteX10" fmla="*/ 5274062 w 7007630"/>
                <a:gd name="connsiteY10" fmla="*/ 1100926 h 1134801"/>
                <a:gd name="connsiteX11" fmla="*/ 4599082 w 7007630"/>
                <a:gd name="connsiteY11" fmla="*/ 1094151 h 1134801"/>
                <a:gd name="connsiteX12" fmla="*/ 3647189 w 7007630"/>
                <a:gd name="connsiteY12" fmla="*/ 1111089 h 1134801"/>
                <a:gd name="connsiteX13" fmla="*/ 2920288 w 7007630"/>
                <a:gd name="connsiteY13" fmla="*/ 1121251 h 1134801"/>
                <a:gd name="connsiteX14" fmla="*/ 2124158 w 7007630"/>
                <a:gd name="connsiteY14" fmla="*/ 1134801 h 1134801"/>
                <a:gd name="connsiteX15" fmla="*/ 1293414 w 7007630"/>
                <a:gd name="connsiteY15" fmla="*/ 1131413 h 1134801"/>
                <a:gd name="connsiteX16" fmla="*/ 618434 w 7007630"/>
                <a:gd name="connsiteY16" fmla="*/ 1097539 h 1134801"/>
                <a:gd name="connsiteX17" fmla="*/ 254984 w 7007630"/>
                <a:gd name="connsiteY17" fmla="*/ 1036564 h 1134801"/>
                <a:gd name="connsiteX18" fmla="*/ 203062 w 7007630"/>
                <a:gd name="connsiteY18" fmla="*/ 924778 h 1134801"/>
                <a:gd name="connsiteX19" fmla="*/ 181868 w 7007630"/>
                <a:gd name="connsiteY19" fmla="*/ 672614 h 1134801"/>
                <a:gd name="connsiteX20" fmla="*/ 181588 w 7007630"/>
                <a:gd name="connsiteY20" fmla="*/ 668271 h 1134801"/>
                <a:gd name="connsiteX21" fmla="*/ 145043 w 7007630"/>
                <a:gd name="connsiteY21" fmla="*/ 659067 h 1134801"/>
                <a:gd name="connsiteX22" fmla="*/ 84815 w 7007630"/>
                <a:gd name="connsiteY22" fmla="*/ 625189 h 1134801"/>
                <a:gd name="connsiteX23" fmla="*/ 2001 w 7007630"/>
                <a:gd name="connsiteY23" fmla="*/ 576253 h 1134801"/>
                <a:gd name="connsiteX24" fmla="*/ 32115 w 7007630"/>
                <a:gd name="connsiteY24" fmla="*/ 534846 h 1134801"/>
                <a:gd name="connsiteX25" fmla="*/ 103636 w 7007630"/>
                <a:gd name="connsiteY25" fmla="*/ 504732 h 1134801"/>
                <a:gd name="connsiteX26" fmla="*/ 160100 w 7007630"/>
                <a:gd name="connsiteY26" fmla="*/ 474618 h 1134801"/>
                <a:gd name="connsiteX27" fmla="*/ 170835 w 7007630"/>
                <a:gd name="connsiteY27" fmla="*/ 468731 h 1134801"/>
                <a:gd name="connsiteX28" fmla="*/ 170442 w 7007630"/>
                <a:gd name="connsiteY28" fmla="*/ 459514 h 1134801"/>
                <a:gd name="connsiteX29" fmla="*/ 185755 w 7007630"/>
                <a:gd name="connsiteY29" fmla="*/ 237123 h 1134801"/>
                <a:gd name="connsiteX30" fmla="*/ 324213 w 7007630"/>
                <a:gd name="connsiteY30" fmla="*/ 98237 h 1134801"/>
                <a:gd name="connsiteX31" fmla="*/ 1224185 w 7007630"/>
                <a:gd name="connsiteY31" fmla="*/ 47425 h 1134801"/>
                <a:gd name="connsiteX32" fmla="*/ 1795322 w 7007630"/>
                <a:gd name="connsiteY32" fmla="*/ 30487 h 1134801"/>
                <a:gd name="connsiteX33" fmla="*/ 2487608 w 7007630"/>
                <a:gd name="connsiteY33" fmla="*/ 23712 h 1134801"/>
                <a:gd name="connsiteX34" fmla="*/ 2954902 w 7007630"/>
                <a:gd name="connsiteY34" fmla="*/ 23712 h 1134801"/>
                <a:gd name="connsiteX35" fmla="*/ 4426011 w 7007630"/>
                <a:gd name="connsiteY35" fmla="*/ 16937 h 1134801"/>
                <a:gd name="connsiteX36" fmla="*/ 5447134 w 7007630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30" h="1134801">
                  <a:moveTo>
                    <a:pt x="5447134" y="0"/>
                  </a:moveTo>
                  <a:cubicBezTo>
                    <a:pt x="5724048" y="1129"/>
                    <a:pt x="5894236" y="10162"/>
                    <a:pt x="6087499" y="23712"/>
                  </a:cubicBezTo>
                  <a:cubicBezTo>
                    <a:pt x="6280762" y="37262"/>
                    <a:pt x="6502871" y="59845"/>
                    <a:pt x="6606714" y="81299"/>
                  </a:cubicBezTo>
                  <a:cubicBezTo>
                    <a:pt x="6710557" y="102753"/>
                    <a:pt x="6678828" y="123643"/>
                    <a:pt x="6710557" y="152436"/>
                  </a:cubicBezTo>
                  <a:cubicBezTo>
                    <a:pt x="6742286" y="181229"/>
                    <a:pt x="6762478" y="212846"/>
                    <a:pt x="6797093" y="254060"/>
                  </a:cubicBezTo>
                  <a:cubicBezTo>
                    <a:pt x="6831708" y="295274"/>
                    <a:pt x="6883629" y="338747"/>
                    <a:pt x="6918243" y="399721"/>
                  </a:cubicBezTo>
                  <a:cubicBezTo>
                    <a:pt x="6952858" y="460695"/>
                    <a:pt x="6999010" y="531832"/>
                    <a:pt x="7004779" y="619906"/>
                  </a:cubicBezTo>
                  <a:cubicBezTo>
                    <a:pt x="7010548" y="707980"/>
                    <a:pt x="7013432" y="855335"/>
                    <a:pt x="6952858" y="928166"/>
                  </a:cubicBezTo>
                  <a:cubicBezTo>
                    <a:pt x="6892284" y="1000996"/>
                    <a:pt x="6771133" y="1024708"/>
                    <a:pt x="6641328" y="1056889"/>
                  </a:cubicBezTo>
                  <a:cubicBezTo>
                    <a:pt x="6511526" y="1089070"/>
                    <a:pt x="6401914" y="1113912"/>
                    <a:pt x="6174035" y="1121251"/>
                  </a:cubicBezTo>
                  <a:lnTo>
                    <a:pt x="5274062" y="1100926"/>
                  </a:lnTo>
                  <a:cubicBezTo>
                    <a:pt x="5011571" y="1096410"/>
                    <a:pt x="4870228" y="1092457"/>
                    <a:pt x="4599082" y="1094151"/>
                  </a:cubicBezTo>
                  <a:cubicBezTo>
                    <a:pt x="4327937" y="1095845"/>
                    <a:pt x="3926987" y="1106572"/>
                    <a:pt x="3647189" y="1111089"/>
                  </a:cubicBezTo>
                  <a:lnTo>
                    <a:pt x="2920288" y="1121251"/>
                  </a:lnTo>
                  <a:lnTo>
                    <a:pt x="2124158" y="1134801"/>
                  </a:lnTo>
                  <a:lnTo>
                    <a:pt x="1293414" y="1131413"/>
                  </a:lnTo>
                  <a:cubicBezTo>
                    <a:pt x="1042461" y="1125203"/>
                    <a:pt x="791506" y="1113347"/>
                    <a:pt x="618434" y="1097539"/>
                  </a:cubicBezTo>
                  <a:cubicBezTo>
                    <a:pt x="445363" y="1081731"/>
                    <a:pt x="324213" y="1065358"/>
                    <a:pt x="254984" y="1036564"/>
                  </a:cubicBezTo>
                  <a:cubicBezTo>
                    <a:pt x="185755" y="1007771"/>
                    <a:pt x="214600" y="1058018"/>
                    <a:pt x="203062" y="924778"/>
                  </a:cubicBezTo>
                  <a:cubicBezTo>
                    <a:pt x="198735" y="874813"/>
                    <a:pt x="189541" y="778402"/>
                    <a:pt x="181868" y="672614"/>
                  </a:cubicBezTo>
                  <a:cubicBezTo>
                    <a:pt x="181775" y="671166"/>
                    <a:pt x="181681" y="669719"/>
                    <a:pt x="181588" y="668271"/>
                  </a:cubicBezTo>
                  <a:lnTo>
                    <a:pt x="145043" y="659067"/>
                  </a:lnTo>
                  <a:cubicBezTo>
                    <a:pt x="128104" y="652793"/>
                    <a:pt x="108655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5" y="468731"/>
                  </a:lnTo>
                  <a:lnTo>
                    <a:pt x="170442" y="459514"/>
                  </a:lnTo>
                  <a:cubicBezTo>
                    <a:pt x="167636" y="357695"/>
                    <a:pt x="170611" y="271209"/>
                    <a:pt x="185755" y="237123"/>
                  </a:cubicBezTo>
                  <a:cubicBezTo>
                    <a:pt x="226138" y="146226"/>
                    <a:pt x="229024" y="123078"/>
                    <a:pt x="324213" y="98237"/>
                  </a:cubicBezTo>
                  <a:cubicBezTo>
                    <a:pt x="466257" y="61167"/>
                    <a:pt x="978999" y="58716"/>
                    <a:pt x="1224185" y="47425"/>
                  </a:cubicBezTo>
                  <a:cubicBezTo>
                    <a:pt x="1469371" y="36133"/>
                    <a:pt x="1584752" y="34439"/>
                    <a:pt x="1795322" y="30487"/>
                  </a:cubicBezTo>
                  <a:lnTo>
                    <a:pt x="2487608" y="23712"/>
                  </a:lnTo>
                  <a:lnTo>
                    <a:pt x="2954902" y="23712"/>
                  </a:lnTo>
                  <a:lnTo>
                    <a:pt x="4426011" y="16937"/>
                  </a:lnTo>
                  <a:lnTo>
                    <a:pt x="5447134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9CFED4F-AE3C-B44B-8A7F-E4626C4AE191}"/>
                </a:ext>
              </a:extLst>
            </p:cNvPr>
            <p:cNvSpPr/>
            <p:nvPr/>
          </p:nvSpPr>
          <p:spPr>
            <a:xfrm>
              <a:off x="4421071" y="2108269"/>
              <a:ext cx="3398830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互联网公司的应用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/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系统管理员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EE67267-8E51-8E4F-A1DF-F8A61146A1BD}"/>
              </a:ext>
            </a:extLst>
          </p:cNvPr>
          <p:cNvGrpSpPr/>
          <p:nvPr/>
        </p:nvGrpSpPr>
        <p:grpSpPr>
          <a:xfrm>
            <a:off x="4019380" y="2960578"/>
            <a:ext cx="7007630" cy="973732"/>
            <a:chOff x="4052256" y="3366923"/>
            <a:chExt cx="7007630" cy="1134801"/>
          </a:xfrm>
        </p:grpSpPr>
        <p:sp>
          <p:nvSpPr>
            <p:cNvPr id="19" name="任意多边形 9">
              <a:extLst>
                <a:ext uri="{FF2B5EF4-FFF2-40B4-BE49-F238E27FC236}">
                  <a16:creationId xmlns:a16="http://schemas.microsoft.com/office/drawing/2014/main" id="{8648384C-5B85-7349-8A67-4F2D022BDCC0}"/>
                </a:ext>
              </a:extLst>
            </p:cNvPr>
            <p:cNvSpPr/>
            <p:nvPr/>
          </p:nvSpPr>
          <p:spPr>
            <a:xfrm>
              <a:off x="4052256" y="3366923"/>
              <a:ext cx="7007630" cy="1134801"/>
            </a:xfrm>
            <a:custGeom>
              <a:avLst/>
              <a:gdLst>
                <a:gd name="connsiteX0" fmla="*/ 5447134 w 7007630"/>
                <a:gd name="connsiteY0" fmla="*/ 64 h 1136198"/>
                <a:gd name="connsiteX1" fmla="*/ 6087499 w 7007630"/>
                <a:gd name="connsiteY1" fmla="*/ 23776 h 1136198"/>
                <a:gd name="connsiteX2" fmla="*/ 6606714 w 7007630"/>
                <a:gd name="connsiteY2" fmla="*/ 81363 h 1136198"/>
                <a:gd name="connsiteX3" fmla="*/ 6710557 w 7007630"/>
                <a:gd name="connsiteY3" fmla="*/ 152500 h 1136198"/>
                <a:gd name="connsiteX4" fmla="*/ 6797093 w 7007630"/>
                <a:gd name="connsiteY4" fmla="*/ 254124 h 1136198"/>
                <a:gd name="connsiteX5" fmla="*/ 6918243 w 7007630"/>
                <a:gd name="connsiteY5" fmla="*/ 399785 h 1136198"/>
                <a:gd name="connsiteX6" fmla="*/ 7004779 w 7007630"/>
                <a:gd name="connsiteY6" fmla="*/ 619970 h 1136198"/>
                <a:gd name="connsiteX7" fmla="*/ 6952858 w 7007630"/>
                <a:gd name="connsiteY7" fmla="*/ 928230 h 1136198"/>
                <a:gd name="connsiteX8" fmla="*/ 6641328 w 7007630"/>
                <a:gd name="connsiteY8" fmla="*/ 1056953 h 1136198"/>
                <a:gd name="connsiteX9" fmla="*/ 6174035 w 7007630"/>
                <a:gd name="connsiteY9" fmla="*/ 1121315 h 1136198"/>
                <a:gd name="connsiteX10" fmla="*/ 5274062 w 7007630"/>
                <a:gd name="connsiteY10" fmla="*/ 1100990 h 1136198"/>
                <a:gd name="connsiteX11" fmla="*/ 4599082 w 7007630"/>
                <a:gd name="connsiteY11" fmla="*/ 1094215 h 1136198"/>
                <a:gd name="connsiteX12" fmla="*/ 3647189 w 7007630"/>
                <a:gd name="connsiteY12" fmla="*/ 1111153 h 1136198"/>
                <a:gd name="connsiteX13" fmla="*/ 2920288 w 7007630"/>
                <a:gd name="connsiteY13" fmla="*/ 1121315 h 1136198"/>
                <a:gd name="connsiteX14" fmla="*/ 2124158 w 7007630"/>
                <a:gd name="connsiteY14" fmla="*/ 1134865 h 1136198"/>
                <a:gd name="connsiteX15" fmla="*/ 1293414 w 7007630"/>
                <a:gd name="connsiteY15" fmla="*/ 1131477 h 1136198"/>
                <a:gd name="connsiteX16" fmla="*/ 618434 w 7007630"/>
                <a:gd name="connsiteY16" fmla="*/ 1097603 h 1136198"/>
                <a:gd name="connsiteX17" fmla="*/ 254984 w 7007630"/>
                <a:gd name="connsiteY17" fmla="*/ 1036628 h 1136198"/>
                <a:gd name="connsiteX18" fmla="*/ 203062 w 7007630"/>
                <a:gd name="connsiteY18" fmla="*/ 924842 h 1136198"/>
                <a:gd name="connsiteX19" fmla="*/ 181868 w 7007630"/>
                <a:gd name="connsiteY19" fmla="*/ 672678 h 1136198"/>
                <a:gd name="connsiteX20" fmla="*/ 181588 w 7007630"/>
                <a:gd name="connsiteY20" fmla="*/ 668335 h 1136198"/>
                <a:gd name="connsiteX21" fmla="*/ 180510 w 7007630"/>
                <a:gd name="connsiteY21" fmla="*/ 669542 h 1136198"/>
                <a:gd name="connsiteX22" fmla="*/ 145043 w 7007630"/>
                <a:gd name="connsiteY22" fmla="*/ 659131 h 1136198"/>
                <a:gd name="connsiteX23" fmla="*/ 84815 w 7007630"/>
                <a:gd name="connsiteY23" fmla="*/ 625253 h 1136198"/>
                <a:gd name="connsiteX24" fmla="*/ 2001 w 7007630"/>
                <a:gd name="connsiteY24" fmla="*/ 576317 h 1136198"/>
                <a:gd name="connsiteX25" fmla="*/ 32115 w 7007630"/>
                <a:gd name="connsiteY25" fmla="*/ 534910 h 1136198"/>
                <a:gd name="connsiteX26" fmla="*/ 103636 w 7007630"/>
                <a:gd name="connsiteY26" fmla="*/ 504796 h 1136198"/>
                <a:gd name="connsiteX27" fmla="*/ 160100 w 7007630"/>
                <a:gd name="connsiteY27" fmla="*/ 474682 h 1136198"/>
                <a:gd name="connsiteX28" fmla="*/ 170835 w 7007630"/>
                <a:gd name="connsiteY28" fmla="*/ 468795 h 1136198"/>
                <a:gd name="connsiteX29" fmla="*/ 170442 w 7007630"/>
                <a:gd name="connsiteY29" fmla="*/ 459578 h 1136198"/>
                <a:gd name="connsiteX30" fmla="*/ 185755 w 7007630"/>
                <a:gd name="connsiteY30" fmla="*/ 237187 h 1136198"/>
                <a:gd name="connsiteX31" fmla="*/ 324213 w 7007630"/>
                <a:gd name="connsiteY31" fmla="*/ 98301 h 1136198"/>
                <a:gd name="connsiteX32" fmla="*/ 1224185 w 7007630"/>
                <a:gd name="connsiteY32" fmla="*/ 47489 h 1136198"/>
                <a:gd name="connsiteX33" fmla="*/ 1795322 w 7007630"/>
                <a:gd name="connsiteY33" fmla="*/ 30551 h 1136198"/>
                <a:gd name="connsiteX34" fmla="*/ 2487608 w 7007630"/>
                <a:gd name="connsiteY34" fmla="*/ 23776 h 1136198"/>
                <a:gd name="connsiteX35" fmla="*/ 2954902 w 7007630"/>
                <a:gd name="connsiteY35" fmla="*/ 23776 h 1136198"/>
                <a:gd name="connsiteX36" fmla="*/ 4426011 w 7007630"/>
                <a:gd name="connsiteY36" fmla="*/ 17001 h 1136198"/>
                <a:gd name="connsiteX37" fmla="*/ 5447134 w 7007630"/>
                <a:gd name="connsiteY37" fmla="*/ 64 h 1136198"/>
                <a:gd name="connsiteX0" fmla="*/ 5447134 w 7007630"/>
                <a:gd name="connsiteY0" fmla="*/ 0 h 1134801"/>
                <a:gd name="connsiteX1" fmla="*/ 6087499 w 7007630"/>
                <a:gd name="connsiteY1" fmla="*/ 23712 h 1134801"/>
                <a:gd name="connsiteX2" fmla="*/ 6606714 w 7007630"/>
                <a:gd name="connsiteY2" fmla="*/ 81299 h 1134801"/>
                <a:gd name="connsiteX3" fmla="*/ 6710557 w 7007630"/>
                <a:gd name="connsiteY3" fmla="*/ 152436 h 1134801"/>
                <a:gd name="connsiteX4" fmla="*/ 6797093 w 7007630"/>
                <a:gd name="connsiteY4" fmla="*/ 254060 h 1134801"/>
                <a:gd name="connsiteX5" fmla="*/ 6918243 w 7007630"/>
                <a:gd name="connsiteY5" fmla="*/ 399721 h 1134801"/>
                <a:gd name="connsiteX6" fmla="*/ 7004779 w 7007630"/>
                <a:gd name="connsiteY6" fmla="*/ 619906 h 1134801"/>
                <a:gd name="connsiteX7" fmla="*/ 6952858 w 7007630"/>
                <a:gd name="connsiteY7" fmla="*/ 928166 h 1134801"/>
                <a:gd name="connsiteX8" fmla="*/ 6641328 w 7007630"/>
                <a:gd name="connsiteY8" fmla="*/ 1056889 h 1134801"/>
                <a:gd name="connsiteX9" fmla="*/ 6174035 w 7007630"/>
                <a:gd name="connsiteY9" fmla="*/ 1121251 h 1134801"/>
                <a:gd name="connsiteX10" fmla="*/ 5274062 w 7007630"/>
                <a:gd name="connsiteY10" fmla="*/ 1100926 h 1134801"/>
                <a:gd name="connsiteX11" fmla="*/ 4599082 w 7007630"/>
                <a:gd name="connsiteY11" fmla="*/ 1094151 h 1134801"/>
                <a:gd name="connsiteX12" fmla="*/ 3647189 w 7007630"/>
                <a:gd name="connsiteY12" fmla="*/ 1111089 h 1134801"/>
                <a:gd name="connsiteX13" fmla="*/ 2920288 w 7007630"/>
                <a:gd name="connsiteY13" fmla="*/ 1121251 h 1134801"/>
                <a:gd name="connsiteX14" fmla="*/ 2124158 w 7007630"/>
                <a:gd name="connsiteY14" fmla="*/ 1134801 h 1134801"/>
                <a:gd name="connsiteX15" fmla="*/ 1293414 w 7007630"/>
                <a:gd name="connsiteY15" fmla="*/ 1131413 h 1134801"/>
                <a:gd name="connsiteX16" fmla="*/ 618434 w 7007630"/>
                <a:gd name="connsiteY16" fmla="*/ 1097539 h 1134801"/>
                <a:gd name="connsiteX17" fmla="*/ 254984 w 7007630"/>
                <a:gd name="connsiteY17" fmla="*/ 1036564 h 1134801"/>
                <a:gd name="connsiteX18" fmla="*/ 203062 w 7007630"/>
                <a:gd name="connsiteY18" fmla="*/ 924778 h 1134801"/>
                <a:gd name="connsiteX19" fmla="*/ 181868 w 7007630"/>
                <a:gd name="connsiteY19" fmla="*/ 672614 h 1134801"/>
                <a:gd name="connsiteX20" fmla="*/ 181588 w 7007630"/>
                <a:gd name="connsiteY20" fmla="*/ 668271 h 1134801"/>
                <a:gd name="connsiteX21" fmla="*/ 145043 w 7007630"/>
                <a:gd name="connsiteY21" fmla="*/ 659067 h 1134801"/>
                <a:gd name="connsiteX22" fmla="*/ 84815 w 7007630"/>
                <a:gd name="connsiteY22" fmla="*/ 625189 h 1134801"/>
                <a:gd name="connsiteX23" fmla="*/ 2001 w 7007630"/>
                <a:gd name="connsiteY23" fmla="*/ 576253 h 1134801"/>
                <a:gd name="connsiteX24" fmla="*/ 32115 w 7007630"/>
                <a:gd name="connsiteY24" fmla="*/ 534846 h 1134801"/>
                <a:gd name="connsiteX25" fmla="*/ 103636 w 7007630"/>
                <a:gd name="connsiteY25" fmla="*/ 504732 h 1134801"/>
                <a:gd name="connsiteX26" fmla="*/ 160100 w 7007630"/>
                <a:gd name="connsiteY26" fmla="*/ 474618 h 1134801"/>
                <a:gd name="connsiteX27" fmla="*/ 170835 w 7007630"/>
                <a:gd name="connsiteY27" fmla="*/ 468731 h 1134801"/>
                <a:gd name="connsiteX28" fmla="*/ 170442 w 7007630"/>
                <a:gd name="connsiteY28" fmla="*/ 459514 h 1134801"/>
                <a:gd name="connsiteX29" fmla="*/ 185755 w 7007630"/>
                <a:gd name="connsiteY29" fmla="*/ 237123 h 1134801"/>
                <a:gd name="connsiteX30" fmla="*/ 324213 w 7007630"/>
                <a:gd name="connsiteY30" fmla="*/ 98237 h 1134801"/>
                <a:gd name="connsiteX31" fmla="*/ 1224185 w 7007630"/>
                <a:gd name="connsiteY31" fmla="*/ 47425 h 1134801"/>
                <a:gd name="connsiteX32" fmla="*/ 1795322 w 7007630"/>
                <a:gd name="connsiteY32" fmla="*/ 30487 h 1134801"/>
                <a:gd name="connsiteX33" fmla="*/ 2487608 w 7007630"/>
                <a:gd name="connsiteY33" fmla="*/ 23712 h 1134801"/>
                <a:gd name="connsiteX34" fmla="*/ 2954902 w 7007630"/>
                <a:gd name="connsiteY34" fmla="*/ 23712 h 1134801"/>
                <a:gd name="connsiteX35" fmla="*/ 4426011 w 7007630"/>
                <a:gd name="connsiteY35" fmla="*/ 16937 h 1134801"/>
                <a:gd name="connsiteX36" fmla="*/ 5447134 w 7007630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30" h="1134801">
                  <a:moveTo>
                    <a:pt x="5447134" y="0"/>
                  </a:moveTo>
                  <a:cubicBezTo>
                    <a:pt x="5724048" y="1129"/>
                    <a:pt x="5894236" y="10163"/>
                    <a:pt x="6087499" y="23712"/>
                  </a:cubicBezTo>
                  <a:cubicBezTo>
                    <a:pt x="6280762" y="37262"/>
                    <a:pt x="6502871" y="59845"/>
                    <a:pt x="6606714" y="81299"/>
                  </a:cubicBezTo>
                  <a:cubicBezTo>
                    <a:pt x="6710557" y="102753"/>
                    <a:pt x="6678828" y="123643"/>
                    <a:pt x="6710557" y="152436"/>
                  </a:cubicBezTo>
                  <a:cubicBezTo>
                    <a:pt x="6742286" y="181229"/>
                    <a:pt x="6762478" y="212846"/>
                    <a:pt x="6797093" y="254060"/>
                  </a:cubicBezTo>
                  <a:cubicBezTo>
                    <a:pt x="6831708" y="295274"/>
                    <a:pt x="6883629" y="338747"/>
                    <a:pt x="6918243" y="399721"/>
                  </a:cubicBezTo>
                  <a:cubicBezTo>
                    <a:pt x="6952858" y="460695"/>
                    <a:pt x="6999010" y="531832"/>
                    <a:pt x="7004779" y="619906"/>
                  </a:cubicBezTo>
                  <a:cubicBezTo>
                    <a:pt x="7010548" y="707980"/>
                    <a:pt x="7013432" y="855335"/>
                    <a:pt x="6952858" y="928166"/>
                  </a:cubicBezTo>
                  <a:cubicBezTo>
                    <a:pt x="6892284" y="1000996"/>
                    <a:pt x="6771133" y="1024709"/>
                    <a:pt x="6641328" y="1056889"/>
                  </a:cubicBezTo>
                  <a:cubicBezTo>
                    <a:pt x="6511526" y="1089070"/>
                    <a:pt x="6401914" y="1113912"/>
                    <a:pt x="6174035" y="1121251"/>
                  </a:cubicBezTo>
                  <a:lnTo>
                    <a:pt x="5274062" y="1100926"/>
                  </a:lnTo>
                  <a:cubicBezTo>
                    <a:pt x="5011571" y="1096410"/>
                    <a:pt x="4870228" y="1092457"/>
                    <a:pt x="4599082" y="1094151"/>
                  </a:cubicBezTo>
                  <a:cubicBezTo>
                    <a:pt x="4327937" y="1095845"/>
                    <a:pt x="3926987" y="1106572"/>
                    <a:pt x="3647189" y="1111089"/>
                  </a:cubicBezTo>
                  <a:lnTo>
                    <a:pt x="2920288" y="1121251"/>
                  </a:lnTo>
                  <a:lnTo>
                    <a:pt x="2124158" y="1134801"/>
                  </a:lnTo>
                  <a:lnTo>
                    <a:pt x="1293414" y="1131413"/>
                  </a:lnTo>
                  <a:cubicBezTo>
                    <a:pt x="1042461" y="1125203"/>
                    <a:pt x="791506" y="1113347"/>
                    <a:pt x="618434" y="1097539"/>
                  </a:cubicBezTo>
                  <a:cubicBezTo>
                    <a:pt x="445363" y="1081731"/>
                    <a:pt x="324213" y="1065358"/>
                    <a:pt x="254984" y="1036564"/>
                  </a:cubicBezTo>
                  <a:cubicBezTo>
                    <a:pt x="185755" y="1007771"/>
                    <a:pt x="214600" y="1058018"/>
                    <a:pt x="203062" y="924778"/>
                  </a:cubicBezTo>
                  <a:cubicBezTo>
                    <a:pt x="198735" y="874813"/>
                    <a:pt x="189541" y="778402"/>
                    <a:pt x="181868" y="672614"/>
                  </a:cubicBezTo>
                  <a:cubicBezTo>
                    <a:pt x="181775" y="671166"/>
                    <a:pt x="181681" y="669719"/>
                    <a:pt x="181588" y="668271"/>
                  </a:cubicBezTo>
                  <a:lnTo>
                    <a:pt x="145043" y="659067"/>
                  </a:lnTo>
                  <a:cubicBezTo>
                    <a:pt x="128104" y="652793"/>
                    <a:pt x="108655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5" y="468731"/>
                  </a:lnTo>
                  <a:lnTo>
                    <a:pt x="170442" y="459514"/>
                  </a:lnTo>
                  <a:cubicBezTo>
                    <a:pt x="167636" y="357695"/>
                    <a:pt x="170611" y="271209"/>
                    <a:pt x="185755" y="237123"/>
                  </a:cubicBezTo>
                  <a:cubicBezTo>
                    <a:pt x="226138" y="146226"/>
                    <a:pt x="229024" y="123078"/>
                    <a:pt x="324213" y="98237"/>
                  </a:cubicBezTo>
                  <a:cubicBezTo>
                    <a:pt x="466257" y="61167"/>
                    <a:pt x="978999" y="58716"/>
                    <a:pt x="1224185" y="47425"/>
                  </a:cubicBezTo>
                  <a:cubicBezTo>
                    <a:pt x="1469371" y="36133"/>
                    <a:pt x="1584752" y="34439"/>
                    <a:pt x="1795322" y="30487"/>
                  </a:cubicBezTo>
                  <a:lnTo>
                    <a:pt x="2487608" y="23712"/>
                  </a:lnTo>
                  <a:lnTo>
                    <a:pt x="2954902" y="23712"/>
                  </a:lnTo>
                  <a:lnTo>
                    <a:pt x="4426011" y="16937"/>
                  </a:lnTo>
                  <a:lnTo>
                    <a:pt x="5447134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D907D2A-7EB5-1546-A8D9-21279D27FE4B}"/>
                </a:ext>
              </a:extLst>
            </p:cNvPr>
            <p:cNvSpPr/>
            <p:nvPr/>
          </p:nvSpPr>
          <p:spPr>
            <a:xfrm>
              <a:off x="4421072" y="3582578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/>
                <a:t>软件开发人员</a:t>
              </a:r>
              <a:endParaRPr lang="zh-CN" altLang="en-US" b="1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6AE1C74-5B05-FD42-93FE-6A283DD59B13}"/>
              </a:ext>
            </a:extLst>
          </p:cNvPr>
          <p:cNvGrpSpPr/>
          <p:nvPr/>
        </p:nvGrpSpPr>
        <p:grpSpPr>
          <a:xfrm>
            <a:off x="4023967" y="4013024"/>
            <a:ext cx="7007629" cy="973732"/>
            <a:chOff x="4052257" y="4854637"/>
            <a:chExt cx="7007629" cy="1134801"/>
          </a:xfrm>
        </p:grpSpPr>
        <p:sp>
          <p:nvSpPr>
            <p:cNvPr id="22" name="任意多边形 10">
              <a:extLst>
                <a:ext uri="{FF2B5EF4-FFF2-40B4-BE49-F238E27FC236}">
                  <a16:creationId xmlns:a16="http://schemas.microsoft.com/office/drawing/2014/main" id="{21EAD6B0-C999-B440-89FE-495AD18C356A}"/>
                </a:ext>
              </a:extLst>
            </p:cNvPr>
            <p:cNvSpPr/>
            <p:nvPr/>
          </p:nvSpPr>
          <p:spPr>
            <a:xfrm>
              <a:off x="4052257" y="4854637"/>
              <a:ext cx="7007629" cy="1134801"/>
            </a:xfrm>
            <a:custGeom>
              <a:avLst/>
              <a:gdLst>
                <a:gd name="connsiteX0" fmla="*/ 5447133 w 7007629"/>
                <a:gd name="connsiteY0" fmla="*/ 64 h 1136198"/>
                <a:gd name="connsiteX1" fmla="*/ 6087498 w 7007629"/>
                <a:gd name="connsiteY1" fmla="*/ 23777 h 1136198"/>
                <a:gd name="connsiteX2" fmla="*/ 6606713 w 7007629"/>
                <a:gd name="connsiteY2" fmla="*/ 81363 h 1136198"/>
                <a:gd name="connsiteX3" fmla="*/ 6710556 w 7007629"/>
                <a:gd name="connsiteY3" fmla="*/ 152500 h 1136198"/>
                <a:gd name="connsiteX4" fmla="*/ 6797092 w 7007629"/>
                <a:gd name="connsiteY4" fmla="*/ 254124 h 1136198"/>
                <a:gd name="connsiteX5" fmla="*/ 6918242 w 7007629"/>
                <a:gd name="connsiteY5" fmla="*/ 399785 h 1136198"/>
                <a:gd name="connsiteX6" fmla="*/ 7004778 w 7007629"/>
                <a:gd name="connsiteY6" fmla="*/ 619970 h 1136198"/>
                <a:gd name="connsiteX7" fmla="*/ 6952857 w 7007629"/>
                <a:gd name="connsiteY7" fmla="*/ 928230 h 1136198"/>
                <a:gd name="connsiteX8" fmla="*/ 6641327 w 7007629"/>
                <a:gd name="connsiteY8" fmla="*/ 1056953 h 1136198"/>
                <a:gd name="connsiteX9" fmla="*/ 6174034 w 7007629"/>
                <a:gd name="connsiteY9" fmla="*/ 1121315 h 1136198"/>
                <a:gd name="connsiteX10" fmla="*/ 5274061 w 7007629"/>
                <a:gd name="connsiteY10" fmla="*/ 1100990 h 1136198"/>
                <a:gd name="connsiteX11" fmla="*/ 4599081 w 7007629"/>
                <a:gd name="connsiteY11" fmla="*/ 1094215 h 1136198"/>
                <a:gd name="connsiteX12" fmla="*/ 3647188 w 7007629"/>
                <a:gd name="connsiteY12" fmla="*/ 1111153 h 1136198"/>
                <a:gd name="connsiteX13" fmla="*/ 2920287 w 7007629"/>
                <a:gd name="connsiteY13" fmla="*/ 1121315 h 1136198"/>
                <a:gd name="connsiteX14" fmla="*/ 2124157 w 7007629"/>
                <a:gd name="connsiteY14" fmla="*/ 1134865 h 1136198"/>
                <a:gd name="connsiteX15" fmla="*/ 1293413 w 7007629"/>
                <a:gd name="connsiteY15" fmla="*/ 1131477 h 1136198"/>
                <a:gd name="connsiteX16" fmla="*/ 618433 w 7007629"/>
                <a:gd name="connsiteY16" fmla="*/ 1097603 h 1136198"/>
                <a:gd name="connsiteX17" fmla="*/ 254983 w 7007629"/>
                <a:gd name="connsiteY17" fmla="*/ 1036628 h 1136198"/>
                <a:gd name="connsiteX18" fmla="*/ 203061 w 7007629"/>
                <a:gd name="connsiteY18" fmla="*/ 924842 h 1136198"/>
                <a:gd name="connsiteX19" fmla="*/ 181867 w 7007629"/>
                <a:gd name="connsiteY19" fmla="*/ 672678 h 1136198"/>
                <a:gd name="connsiteX20" fmla="*/ 181587 w 7007629"/>
                <a:gd name="connsiteY20" fmla="*/ 668336 h 1136198"/>
                <a:gd name="connsiteX21" fmla="*/ 180510 w 7007629"/>
                <a:gd name="connsiteY21" fmla="*/ 669542 h 1136198"/>
                <a:gd name="connsiteX22" fmla="*/ 145043 w 7007629"/>
                <a:gd name="connsiteY22" fmla="*/ 659131 h 1136198"/>
                <a:gd name="connsiteX23" fmla="*/ 84815 w 7007629"/>
                <a:gd name="connsiteY23" fmla="*/ 625253 h 1136198"/>
                <a:gd name="connsiteX24" fmla="*/ 2001 w 7007629"/>
                <a:gd name="connsiteY24" fmla="*/ 576317 h 1136198"/>
                <a:gd name="connsiteX25" fmla="*/ 32115 w 7007629"/>
                <a:gd name="connsiteY25" fmla="*/ 534910 h 1136198"/>
                <a:gd name="connsiteX26" fmla="*/ 103636 w 7007629"/>
                <a:gd name="connsiteY26" fmla="*/ 504796 h 1136198"/>
                <a:gd name="connsiteX27" fmla="*/ 160100 w 7007629"/>
                <a:gd name="connsiteY27" fmla="*/ 474682 h 1136198"/>
                <a:gd name="connsiteX28" fmla="*/ 170834 w 7007629"/>
                <a:gd name="connsiteY28" fmla="*/ 468796 h 1136198"/>
                <a:gd name="connsiteX29" fmla="*/ 170441 w 7007629"/>
                <a:gd name="connsiteY29" fmla="*/ 459578 h 1136198"/>
                <a:gd name="connsiteX30" fmla="*/ 185754 w 7007629"/>
                <a:gd name="connsiteY30" fmla="*/ 237187 h 1136198"/>
                <a:gd name="connsiteX31" fmla="*/ 324211 w 7007629"/>
                <a:gd name="connsiteY31" fmla="*/ 98301 h 1136198"/>
                <a:gd name="connsiteX32" fmla="*/ 1224184 w 7007629"/>
                <a:gd name="connsiteY32" fmla="*/ 47489 h 1136198"/>
                <a:gd name="connsiteX33" fmla="*/ 1795321 w 7007629"/>
                <a:gd name="connsiteY33" fmla="*/ 30551 h 1136198"/>
                <a:gd name="connsiteX34" fmla="*/ 2487607 w 7007629"/>
                <a:gd name="connsiteY34" fmla="*/ 23777 h 1136198"/>
                <a:gd name="connsiteX35" fmla="*/ 2954901 w 7007629"/>
                <a:gd name="connsiteY35" fmla="*/ 23777 h 1136198"/>
                <a:gd name="connsiteX36" fmla="*/ 4426010 w 7007629"/>
                <a:gd name="connsiteY36" fmla="*/ 17002 h 1136198"/>
                <a:gd name="connsiteX37" fmla="*/ 5447133 w 7007629"/>
                <a:gd name="connsiteY37" fmla="*/ 64 h 1136198"/>
                <a:gd name="connsiteX0" fmla="*/ 5447133 w 7007629"/>
                <a:gd name="connsiteY0" fmla="*/ 0 h 1134801"/>
                <a:gd name="connsiteX1" fmla="*/ 6087498 w 7007629"/>
                <a:gd name="connsiteY1" fmla="*/ 23713 h 1134801"/>
                <a:gd name="connsiteX2" fmla="*/ 6606713 w 7007629"/>
                <a:gd name="connsiteY2" fmla="*/ 81299 h 1134801"/>
                <a:gd name="connsiteX3" fmla="*/ 6710556 w 7007629"/>
                <a:gd name="connsiteY3" fmla="*/ 152436 h 1134801"/>
                <a:gd name="connsiteX4" fmla="*/ 6797092 w 7007629"/>
                <a:gd name="connsiteY4" fmla="*/ 254060 h 1134801"/>
                <a:gd name="connsiteX5" fmla="*/ 6918242 w 7007629"/>
                <a:gd name="connsiteY5" fmla="*/ 399721 h 1134801"/>
                <a:gd name="connsiteX6" fmla="*/ 7004778 w 7007629"/>
                <a:gd name="connsiteY6" fmla="*/ 619906 h 1134801"/>
                <a:gd name="connsiteX7" fmla="*/ 6952857 w 7007629"/>
                <a:gd name="connsiteY7" fmla="*/ 928166 h 1134801"/>
                <a:gd name="connsiteX8" fmla="*/ 6641327 w 7007629"/>
                <a:gd name="connsiteY8" fmla="*/ 1056889 h 1134801"/>
                <a:gd name="connsiteX9" fmla="*/ 6174034 w 7007629"/>
                <a:gd name="connsiteY9" fmla="*/ 1121251 h 1134801"/>
                <a:gd name="connsiteX10" fmla="*/ 5274061 w 7007629"/>
                <a:gd name="connsiteY10" fmla="*/ 1100926 h 1134801"/>
                <a:gd name="connsiteX11" fmla="*/ 4599081 w 7007629"/>
                <a:gd name="connsiteY11" fmla="*/ 1094151 h 1134801"/>
                <a:gd name="connsiteX12" fmla="*/ 3647188 w 7007629"/>
                <a:gd name="connsiteY12" fmla="*/ 1111089 h 1134801"/>
                <a:gd name="connsiteX13" fmla="*/ 2920287 w 7007629"/>
                <a:gd name="connsiteY13" fmla="*/ 1121251 h 1134801"/>
                <a:gd name="connsiteX14" fmla="*/ 2124157 w 7007629"/>
                <a:gd name="connsiteY14" fmla="*/ 1134801 h 1134801"/>
                <a:gd name="connsiteX15" fmla="*/ 1293413 w 7007629"/>
                <a:gd name="connsiteY15" fmla="*/ 1131413 h 1134801"/>
                <a:gd name="connsiteX16" fmla="*/ 618433 w 7007629"/>
                <a:gd name="connsiteY16" fmla="*/ 1097539 h 1134801"/>
                <a:gd name="connsiteX17" fmla="*/ 254983 w 7007629"/>
                <a:gd name="connsiteY17" fmla="*/ 1036564 h 1134801"/>
                <a:gd name="connsiteX18" fmla="*/ 203061 w 7007629"/>
                <a:gd name="connsiteY18" fmla="*/ 924778 h 1134801"/>
                <a:gd name="connsiteX19" fmla="*/ 181867 w 7007629"/>
                <a:gd name="connsiteY19" fmla="*/ 672614 h 1134801"/>
                <a:gd name="connsiteX20" fmla="*/ 181587 w 7007629"/>
                <a:gd name="connsiteY20" fmla="*/ 668272 h 1134801"/>
                <a:gd name="connsiteX21" fmla="*/ 145043 w 7007629"/>
                <a:gd name="connsiteY21" fmla="*/ 659067 h 1134801"/>
                <a:gd name="connsiteX22" fmla="*/ 84815 w 7007629"/>
                <a:gd name="connsiteY22" fmla="*/ 625189 h 1134801"/>
                <a:gd name="connsiteX23" fmla="*/ 2001 w 7007629"/>
                <a:gd name="connsiteY23" fmla="*/ 576253 h 1134801"/>
                <a:gd name="connsiteX24" fmla="*/ 32115 w 7007629"/>
                <a:gd name="connsiteY24" fmla="*/ 534846 h 1134801"/>
                <a:gd name="connsiteX25" fmla="*/ 103636 w 7007629"/>
                <a:gd name="connsiteY25" fmla="*/ 504732 h 1134801"/>
                <a:gd name="connsiteX26" fmla="*/ 160100 w 7007629"/>
                <a:gd name="connsiteY26" fmla="*/ 474618 h 1134801"/>
                <a:gd name="connsiteX27" fmla="*/ 170834 w 7007629"/>
                <a:gd name="connsiteY27" fmla="*/ 468732 h 1134801"/>
                <a:gd name="connsiteX28" fmla="*/ 170441 w 7007629"/>
                <a:gd name="connsiteY28" fmla="*/ 459514 h 1134801"/>
                <a:gd name="connsiteX29" fmla="*/ 185754 w 7007629"/>
                <a:gd name="connsiteY29" fmla="*/ 237123 h 1134801"/>
                <a:gd name="connsiteX30" fmla="*/ 324211 w 7007629"/>
                <a:gd name="connsiteY30" fmla="*/ 98237 h 1134801"/>
                <a:gd name="connsiteX31" fmla="*/ 1224184 w 7007629"/>
                <a:gd name="connsiteY31" fmla="*/ 47425 h 1134801"/>
                <a:gd name="connsiteX32" fmla="*/ 1795321 w 7007629"/>
                <a:gd name="connsiteY32" fmla="*/ 30487 h 1134801"/>
                <a:gd name="connsiteX33" fmla="*/ 2487607 w 7007629"/>
                <a:gd name="connsiteY33" fmla="*/ 23713 h 1134801"/>
                <a:gd name="connsiteX34" fmla="*/ 2954901 w 7007629"/>
                <a:gd name="connsiteY34" fmla="*/ 23713 h 1134801"/>
                <a:gd name="connsiteX35" fmla="*/ 4426010 w 7007629"/>
                <a:gd name="connsiteY35" fmla="*/ 16938 h 1134801"/>
                <a:gd name="connsiteX36" fmla="*/ 5447133 w 7007629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29" h="1134801">
                  <a:moveTo>
                    <a:pt x="5447133" y="0"/>
                  </a:moveTo>
                  <a:cubicBezTo>
                    <a:pt x="5724047" y="1129"/>
                    <a:pt x="5894235" y="10163"/>
                    <a:pt x="6087498" y="23713"/>
                  </a:cubicBezTo>
                  <a:cubicBezTo>
                    <a:pt x="6280761" y="37262"/>
                    <a:pt x="6502870" y="59845"/>
                    <a:pt x="6606713" y="81299"/>
                  </a:cubicBezTo>
                  <a:cubicBezTo>
                    <a:pt x="6710556" y="102753"/>
                    <a:pt x="6678827" y="123643"/>
                    <a:pt x="6710556" y="152436"/>
                  </a:cubicBezTo>
                  <a:cubicBezTo>
                    <a:pt x="6742285" y="181229"/>
                    <a:pt x="6762477" y="212846"/>
                    <a:pt x="6797092" y="254060"/>
                  </a:cubicBezTo>
                  <a:cubicBezTo>
                    <a:pt x="6831707" y="295274"/>
                    <a:pt x="6883628" y="338747"/>
                    <a:pt x="6918242" y="399721"/>
                  </a:cubicBezTo>
                  <a:cubicBezTo>
                    <a:pt x="6952857" y="460695"/>
                    <a:pt x="6999009" y="531832"/>
                    <a:pt x="7004778" y="619906"/>
                  </a:cubicBezTo>
                  <a:cubicBezTo>
                    <a:pt x="7010547" y="707980"/>
                    <a:pt x="7013431" y="855335"/>
                    <a:pt x="6952857" y="928166"/>
                  </a:cubicBezTo>
                  <a:cubicBezTo>
                    <a:pt x="6892283" y="1000996"/>
                    <a:pt x="6771132" y="1024709"/>
                    <a:pt x="6641327" y="1056889"/>
                  </a:cubicBezTo>
                  <a:cubicBezTo>
                    <a:pt x="6511525" y="1089070"/>
                    <a:pt x="6401913" y="1113912"/>
                    <a:pt x="6174034" y="1121251"/>
                  </a:cubicBezTo>
                  <a:lnTo>
                    <a:pt x="5274061" y="1100926"/>
                  </a:lnTo>
                  <a:cubicBezTo>
                    <a:pt x="5011570" y="1096410"/>
                    <a:pt x="4870227" y="1092457"/>
                    <a:pt x="4599081" y="1094151"/>
                  </a:cubicBezTo>
                  <a:cubicBezTo>
                    <a:pt x="4327936" y="1095845"/>
                    <a:pt x="3926986" y="1106572"/>
                    <a:pt x="3647188" y="1111089"/>
                  </a:cubicBezTo>
                  <a:lnTo>
                    <a:pt x="2920287" y="1121251"/>
                  </a:lnTo>
                  <a:lnTo>
                    <a:pt x="2124157" y="1134801"/>
                  </a:lnTo>
                  <a:lnTo>
                    <a:pt x="1293413" y="1131413"/>
                  </a:lnTo>
                  <a:cubicBezTo>
                    <a:pt x="1042460" y="1125203"/>
                    <a:pt x="791505" y="1113347"/>
                    <a:pt x="618433" y="1097539"/>
                  </a:cubicBezTo>
                  <a:cubicBezTo>
                    <a:pt x="445362" y="1081731"/>
                    <a:pt x="324211" y="1065358"/>
                    <a:pt x="254983" y="1036564"/>
                  </a:cubicBezTo>
                  <a:cubicBezTo>
                    <a:pt x="185754" y="1007771"/>
                    <a:pt x="214600" y="1058018"/>
                    <a:pt x="203061" y="924778"/>
                  </a:cubicBezTo>
                  <a:cubicBezTo>
                    <a:pt x="198734" y="874813"/>
                    <a:pt x="189540" y="778403"/>
                    <a:pt x="181867" y="672614"/>
                  </a:cubicBezTo>
                  <a:cubicBezTo>
                    <a:pt x="181774" y="671167"/>
                    <a:pt x="181680" y="669719"/>
                    <a:pt x="181587" y="668272"/>
                  </a:cubicBezTo>
                  <a:lnTo>
                    <a:pt x="145043" y="659067"/>
                  </a:lnTo>
                  <a:cubicBezTo>
                    <a:pt x="128104" y="652794"/>
                    <a:pt x="108656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4" y="468732"/>
                  </a:lnTo>
                  <a:lnTo>
                    <a:pt x="170441" y="459514"/>
                  </a:lnTo>
                  <a:cubicBezTo>
                    <a:pt x="167636" y="357695"/>
                    <a:pt x="170610" y="271209"/>
                    <a:pt x="185754" y="237123"/>
                  </a:cubicBezTo>
                  <a:cubicBezTo>
                    <a:pt x="226138" y="146226"/>
                    <a:pt x="229023" y="123078"/>
                    <a:pt x="324211" y="98237"/>
                  </a:cubicBezTo>
                  <a:cubicBezTo>
                    <a:pt x="466256" y="61167"/>
                    <a:pt x="978998" y="58716"/>
                    <a:pt x="1224184" y="47425"/>
                  </a:cubicBezTo>
                  <a:cubicBezTo>
                    <a:pt x="1469370" y="36133"/>
                    <a:pt x="1584751" y="34439"/>
                    <a:pt x="1795321" y="30487"/>
                  </a:cubicBezTo>
                  <a:lnTo>
                    <a:pt x="2487607" y="23713"/>
                  </a:lnTo>
                  <a:lnTo>
                    <a:pt x="2954901" y="23713"/>
                  </a:lnTo>
                  <a:lnTo>
                    <a:pt x="4426010" y="16938"/>
                  </a:lnTo>
                  <a:lnTo>
                    <a:pt x="5447133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5EF6366-A9B9-0A47-B0A9-DDDF5DA49B77}"/>
                </a:ext>
              </a:extLst>
            </p:cNvPr>
            <p:cNvSpPr/>
            <p:nvPr/>
          </p:nvSpPr>
          <p:spPr>
            <a:xfrm>
              <a:off x="4421071" y="5070292"/>
              <a:ext cx="3327577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计算机或者相关专业的学生</a:t>
              </a:r>
            </a:p>
          </p:txBody>
        </p:sp>
      </p:grpSp>
      <p:grpSp>
        <p:nvGrpSpPr>
          <p:cNvPr id="24" name="Group 28">
            <a:extLst>
              <a:ext uri="{FF2B5EF4-FFF2-40B4-BE49-F238E27FC236}">
                <a16:creationId xmlns:a16="http://schemas.microsoft.com/office/drawing/2014/main" id="{2AD41A8D-CAEC-5545-8CB0-612731BAFD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46759" y="2306560"/>
            <a:ext cx="2692402" cy="3015764"/>
            <a:chOff x="3253" y="1501"/>
            <a:chExt cx="1174" cy="1315"/>
          </a:xfrm>
          <a:solidFill>
            <a:srgbClr val="20558B"/>
          </a:solidFill>
        </p:grpSpPr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76E17B7F-F8F1-BB44-94F8-ECB04977A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9" y="2207"/>
              <a:ext cx="951" cy="349"/>
            </a:xfrm>
            <a:custGeom>
              <a:avLst/>
              <a:gdLst>
                <a:gd name="T0" fmla="*/ 323 w 354"/>
                <a:gd name="T1" fmla="*/ 91 h 130"/>
                <a:gd name="T2" fmla="*/ 233 w 354"/>
                <a:gd name="T3" fmla="*/ 125 h 130"/>
                <a:gd name="T4" fmla="*/ 105 w 354"/>
                <a:gd name="T5" fmla="*/ 123 h 130"/>
                <a:gd name="T6" fmla="*/ 0 w 354"/>
                <a:gd name="T7" fmla="*/ 106 h 130"/>
                <a:gd name="T8" fmla="*/ 51 w 354"/>
                <a:gd name="T9" fmla="*/ 0 h 130"/>
                <a:gd name="T10" fmla="*/ 140 w 354"/>
                <a:gd name="T11" fmla="*/ 6 h 130"/>
                <a:gd name="T12" fmla="*/ 289 w 354"/>
                <a:gd name="T13" fmla="*/ 7 h 130"/>
                <a:gd name="T14" fmla="*/ 354 w 354"/>
                <a:gd name="T15" fmla="*/ 10 h 130"/>
                <a:gd name="T16" fmla="*/ 336 w 354"/>
                <a:gd name="T17" fmla="*/ 13 h 130"/>
                <a:gd name="T18" fmla="*/ 252 w 354"/>
                <a:gd name="T19" fmla="*/ 10 h 130"/>
                <a:gd name="T20" fmla="*/ 130 w 354"/>
                <a:gd name="T21" fmla="*/ 9 h 130"/>
                <a:gd name="T22" fmla="*/ 7 w 354"/>
                <a:gd name="T23" fmla="*/ 101 h 130"/>
                <a:gd name="T24" fmla="*/ 62 w 354"/>
                <a:gd name="T25" fmla="*/ 115 h 130"/>
                <a:gd name="T26" fmla="*/ 307 w 354"/>
                <a:gd name="T27" fmla="*/ 111 h 130"/>
                <a:gd name="T28" fmla="*/ 306 w 354"/>
                <a:gd name="T29" fmla="*/ 94 h 130"/>
                <a:gd name="T30" fmla="*/ 319 w 354"/>
                <a:gd name="T31" fmla="*/ 88 h 130"/>
                <a:gd name="T32" fmla="*/ 316 w 354"/>
                <a:gd name="T33" fmla="*/ 69 h 130"/>
                <a:gd name="T34" fmla="*/ 315 w 354"/>
                <a:gd name="T35" fmla="*/ 60 h 130"/>
                <a:gd name="T36" fmla="*/ 339 w 354"/>
                <a:gd name="T37" fmla="*/ 45 h 130"/>
                <a:gd name="T38" fmla="*/ 339 w 354"/>
                <a:gd name="T39" fmla="*/ 38 h 130"/>
                <a:gd name="T40" fmla="*/ 331 w 354"/>
                <a:gd name="T41" fmla="*/ 20 h 130"/>
                <a:gd name="T42" fmla="*/ 348 w 354"/>
                <a:gd name="T43" fmla="*/ 19 h 130"/>
                <a:gd name="T44" fmla="*/ 337 w 354"/>
                <a:gd name="T45" fmla="*/ 34 h 130"/>
                <a:gd name="T46" fmla="*/ 340 w 354"/>
                <a:gd name="T47" fmla="*/ 29 h 130"/>
                <a:gd name="T48" fmla="*/ 326 w 354"/>
                <a:gd name="T49" fmla="*/ 35 h 130"/>
                <a:gd name="T50" fmla="*/ 332 w 354"/>
                <a:gd name="T51" fmla="*/ 33 h 130"/>
                <a:gd name="T52" fmla="*/ 326 w 354"/>
                <a:gd name="T53" fmla="*/ 35 h 130"/>
                <a:gd name="T54" fmla="*/ 330 w 354"/>
                <a:gd name="T55" fmla="*/ 56 h 130"/>
                <a:gd name="T56" fmla="*/ 330 w 354"/>
                <a:gd name="T57" fmla="*/ 56 h 130"/>
                <a:gd name="T58" fmla="*/ 323 w 354"/>
                <a:gd name="T59" fmla="*/ 51 h 130"/>
                <a:gd name="T60" fmla="*/ 326 w 354"/>
                <a:gd name="T61" fmla="*/ 59 h 130"/>
                <a:gd name="T62" fmla="*/ 323 w 354"/>
                <a:gd name="T63" fmla="*/ 51 h 130"/>
                <a:gd name="T64" fmla="*/ 313 w 354"/>
                <a:gd name="T65" fmla="*/ 83 h 130"/>
                <a:gd name="T66" fmla="*/ 313 w 354"/>
                <a:gd name="T67" fmla="*/ 83 h 130"/>
                <a:gd name="T68" fmla="*/ 304 w 354"/>
                <a:gd name="T69" fmla="*/ 105 h 130"/>
                <a:gd name="T70" fmla="*/ 304 w 354"/>
                <a:gd name="T71" fmla="*/ 10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4" h="130">
                  <a:moveTo>
                    <a:pt x="354" y="10"/>
                  </a:moveTo>
                  <a:cubicBezTo>
                    <a:pt x="350" y="39"/>
                    <a:pt x="335" y="67"/>
                    <a:pt x="323" y="91"/>
                  </a:cubicBezTo>
                  <a:cubicBezTo>
                    <a:pt x="315" y="107"/>
                    <a:pt x="307" y="119"/>
                    <a:pt x="297" y="130"/>
                  </a:cubicBezTo>
                  <a:cubicBezTo>
                    <a:pt x="276" y="130"/>
                    <a:pt x="254" y="126"/>
                    <a:pt x="233" y="125"/>
                  </a:cubicBezTo>
                  <a:cubicBezTo>
                    <a:pt x="212" y="125"/>
                    <a:pt x="191" y="125"/>
                    <a:pt x="170" y="125"/>
                  </a:cubicBezTo>
                  <a:cubicBezTo>
                    <a:pt x="148" y="125"/>
                    <a:pt x="127" y="124"/>
                    <a:pt x="105" y="123"/>
                  </a:cubicBezTo>
                  <a:cubicBezTo>
                    <a:pt x="83" y="123"/>
                    <a:pt x="62" y="118"/>
                    <a:pt x="40" y="115"/>
                  </a:cubicBezTo>
                  <a:cubicBezTo>
                    <a:pt x="24" y="114"/>
                    <a:pt x="11" y="119"/>
                    <a:pt x="0" y="106"/>
                  </a:cubicBezTo>
                  <a:cubicBezTo>
                    <a:pt x="4" y="87"/>
                    <a:pt x="13" y="68"/>
                    <a:pt x="22" y="50"/>
                  </a:cubicBezTo>
                  <a:cubicBezTo>
                    <a:pt x="30" y="32"/>
                    <a:pt x="38" y="13"/>
                    <a:pt x="51" y="0"/>
                  </a:cubicBezTo>
                  <a:cubicBezTo>
                    <a:pt x="69" y="4"/>
                    <a:pt x="88" y="1"/>
                    <a:pt x="107" y="2"/>
                  </a:cubicBezTo>
                  <a:cubicBezTo>
                    <a:pt x="118" y="2"/>
                    <a:pt x="129" y="5"/>
                    <a:pt x="140" y="6"/>
                  </a:cubicBezTo>
                  <a:cubicBezTo>
                    <a:pt x="150" y="6"/>
                    <a:pt x="160" y="5"/>
                    <a:pt x="170" y="6"/>
                  </a:cubicBezTo>
                  <a:cubicBezTo>
                    <a:pt x="210" y="7"/>
                    <a:pt x="250" y="8"/>
                    <a:pt x="289" y="7"/>
                  </a:cubicBezTo>
                  <a:cubicBezTo>
                    <a:pt x="303" y="6"/>
                    <a:pt x="317" y="7"/>
                    <a:pt x="333" y="7"/>
                  </a:cubicBezTo>
                  <a:cubicBezTo>
                    <a:pt x="341" y="8"/>
                    <a:pt x="346" y="6"/>
                    <a:pt x="354" y="10"/>
                  </a:cubicBezTo>
                  <a:close/>
                  <a:moveTo>
                    <a:pt x="336" y="13"/>
                  </a:moveTo>
                  <a:cubicBezTo>
                    <a:pt x="336" y="13"/>
                    <a:pt x="336" y="13"/>
                    <a:pt x="336" y="13"/>
                  </a:cubicBezTo>
                  <a:cubicBezTo>
                    <a:pt x="314" y="10"/>
                    <a:pt x="298" y="11"/>
                    <a:pt x="277" y="11"/>
                  </a:cubicBezTo>
                  <a:cubicBezTo>
                    <a:pt x="269" y="11"/>
                    <a:pt x="260" y="10"/>
                    <a:pt x="252" y="10"/>
                  </a:cubicBezTo>
                  <a:cubicBezTo>
                    <a:pt x="243" y="10"/>
                    <a:pt x="235" y="12"/>
                    <a:pt x="227" y="11"/>
                  </a:cubicBezTo>
                  <a:cubicBezTo>
                    <a:pt x="196" y="11"/>
                    <a:pt x="162" y="12"/>
                    <a:pt x="130" y="9"/>
                  </a:cubicBezTo>
                  <a:cubicBezTo>
                    <a:pt x="100" y="7"/>
                    <a:pt x="71" y="2"/>
                    <a:pt x="46" y="10"/>
                  </a:cubicBezTo>
                  <a:cubicBezTo>
                    <a:pt x="33" y="40"/>
                    <a:pt x="16" y="65"/>
                    <a:pt x="7" y="101"/>
                  </a:cubicBezTo>
                  <a:cubicBezTo>
                    <a:pt x="12" y="115"/>
                    <a:pt x="33" y="110"/>
                    <a:pt x="52" y="112"/>
                  </a:cubicBezTo>
                  <a:cubicBezTo>
                    <a:pt x="55" y="113"/>
                    <a:pt x="59" y="114"/>
                    <a:pt x="62" y="115"/>
                  </a:cubicBezTo>
                  <a:cubicBezTo>
                    <a:pt x="123" y="124"/>
                    <a:pt x="201" y="116"/>
                    <a:pt x="257" y="123"/>
                  </a:cubicBezTo>
                  <a:cubicBezTo>
                    <a:pt x="280" y="125"/>
                    <a:pt x="298" y="128"/>
                    <a:pt x="307" y="111"/>
                  </a:cubicBezTo>
                  <a:cubicBezTo>
                    <a:pt x="303" y="110"/>
                    <a:pt x="299" y="112"/>
                    <a:pt x="297" y="109"/>
                  </a:cubicBezTo>
                  <a:cubicBezTo>
                    <a:pt x="300" y="103"/>
                    <a:pt x="301" y="97"/>
                    <a:pt x="306" y="94"/>
                  </a:cubicBezTo>
                  <a:cubicBezTo>
                    <a:pt x="310" y="91"/>
                    <a:pt x="315" y="98"/>
                    <a:pt x="317" y="92"/>
                  </a:cubicBezTo>
                  <a:cubicBezTo>
                    <a:pt x="317" y="90"/>
                    <a:pt x="319" y="90"/>
                    <a:pt x="319" y="88"/>
                  </a:cubicBezTo>
                  <a:cubicBezTo>
                    <a:pt x="317" y="84"/>
                    <a:pt x="310" y="88"/>
                    <a:pt x="308" y="84"/>
                  </a:cubicBezTo>
                  <a:cubicBezTo>
                    <a:pt x="311" y="79"/>
                    <a:pt x="313" y="73"/>
                    <a:pt x="316" y="69"/>
                  </a:cubicBezTo>
                  <a:cubicBezTo>
                    <a:pt x="321" y="75"/>
                    <a:pt x="328" y="67"/>
                    <a:pt x="332" y="63"/>
                  </a:cubicBezTo>
                  <a:cubicBezTo>
                    <a:pt x="325" y="61"/>
                    <a:pt x="321" y="63"/>
                    <a:pt x="315" y="60"/>
                  </a:cubicBezTo>
                  <a:cubicBezTo>
                    <a:pt x="317" y="55"/>
                    <a:pt x="320" y="50"/>
                    <a:pt x="323" y="46"/>
                  </a:cubicBezTo>
                  <a:cubicBezTo>
                    <a:pt x="329" y="47"/>
                    <a:pt x="334" y="45"/>
                    <a:pt x="339" y="45"/>
                  </a:cubicBezTo>
                  <a:cubicBezTo>
                    <a:pt x="341" y="39"/>
                    <a:pt x="347" y="29"/>
                    <a:pt x="344" y="25"/>
                  </a:cubicBezTo>
                  <a:cubicBezTo>
                    <a:pt x="342" y="30"/>
                    <a:pt x="340" y="34"/>
                    <a:pt x="339" y="38"/>
                  </a:cubicBezTo>
                  <a:cubicBezTo>
                    <a:pt x="331" y="34"/>
                    <a:pt x="326" y="42"/>
                    <a:pt x="320" y="36"/>
                  </a:cubicBezTo>
                  <a:cubicBezTo>
                    <a:pt x="323" y="30"/>
                    <a:pt x="327" y="24"/>
                    <a:pt x="331" y="20"/>
                  </a:cubicBezTo>
                  <a:cubicBezTo>
                    <a:pt x="334" y="25"/>
                    <a:pt x="340" y="21"/>
                    <a:pt x="344" y="20"/>
                  </a:cubicBezTo>
                  <a:cubicBezTo>
                    <a:pt x="346" y="20"/>
                    <a:pt x="348" y="21"/>
                    <a:pt x="348" y="19"/>
                  </a:cubicBezTo>
                  <a:cubicBezTo>
                    <a:pt x="350" y="8"/>
                    <a:pt x="340" y="13"/>
                    <a:pt x="336" y="13"/>
                  </a:cubicBezTo>
                  <a:close/>
                  <a:moveTo>
                    <a:pt x="337" y="34"/>
                  </a:moveTo>
                  <a:cubicBezTo>
                    <a:pt x="337" y="34"/>
                    <a:pt x="337" y="34"/>
                    <a:pt x="337" y="34"/>
                  </a:cubicBezTo>
                  <a:cubicBezTo>
                    <a:pt x="338" y="33"/>
                    <a:pt x="339" y="31"/>
                    <a:pt x="340" y="29"/>
                  </a:cubicBezTo>
                  <a:cubicBezTo>
                    <a:pt x="336" y="27"/>
                    <a:pt x="334" y="33"/>
                    <a:pt x="337" y="34"/>
                  </a:cubicBezTo>
                  <a:close/>
                  <a:moveTo>
                    <a:pt x="326" y="35"/>
                  </a:moveTo>
                  <a:cubicBezTo>
                    <a:pt x="326" y="35"/>
                    <a:pt x="326" y="35"/>
                    <a:pt x="326" y="35"/>
                  </a:cubicBezTo>
                  <a:cubicBezTo>
                    <a:pt x="329" y="36"/>
                    <a:pt x="330" y="34"/>
                    <a:pt x="332" y="33"/>
                  </a:cubicBezTo>
                  <a:cubicBezTo>
                    <a:pt x="328" y="33"/>
                    <a:pt x="331" y="29"/>
                    <a:pt x="332" y="28"/>
                  </a:cubicBezTo>
                  <a:cubicBezTo>
                    <a:pt x="327" y="26"/>
                    <a:pt x="327" y="32"/>
                    <a:pt x="326" y="35"/>
                  </a:cubicBezTo>
                  <a:close/>
                  <a:moveTo>
                    <a:pt x="330" y="56"/>
                  </a:moveTo>
                  <a:cubicBezTo>
                    <a:pt x="330" y="56"/>
                    <a:pt x="330" y="56"/>
                    <a:pt x="330" y="56"/>
                  </a:cubicBezTo>
                  <a:cubicBezTo>
                    <a:pt x="333" y="57"/>
                    <a:pt x="337" y="52"/>
                    <a:pt x="335" y="50"/>
                  </a:cubicBezTo>
                  <a:cubicBezTo>
                    <a:pt x="333" y="52"/>
                    <a:pt x="331" y="52"/>
                    <a:pt x="330" y="56"/>
                  </a:cubicBezTo>
                  <a:close/>
                  <a:moveTo>
                    <a:pt x="323" y="51"/>
                  </a:moveTo>
                  <a:cubicBezTo>
                    <a:pt x="323" y="51"/>
                    <a:pt x="323" y="51"/>
                    <a:pt x="323" y="51"/>
                  </a:cubicBezTo>
                  <a:cubicBezTo>
                    <a:pt x="323" y="55"/>
                    <a:pt x="319" y="56"/>
                    <a:pt x="321" y="59"/>
                  </a:cubicBezTo>
                  <a:cubicBezTo>
                    <a:pt x="323" y="60"/>
                    <a:pt x="324" y="59"/>
                    <a:pt x="326" y="59"/>
                  </a:cubicBezTo>
                  <a:cubicBezTo>
                    <a:pt x="322" y="54"/>
                    <a:pt x="331" y="53"/>
                    <a:pt x="327" y="49"/>
                  </a:cubicBezTo>
                  <a:cubicBezTo>
                    <a:pt x="326" y="51"/>
                    <a:pt x="324" y="50"/>
                    <a:pt x="323" y="51"/>
                  </a:cubicBezTo>
                  <a:close/>
                  <a:moveTo>
                    <a:pt x="313" y="83"/>
                  </a:moveTo>
                  <a:cubicBezTo>
                    <a:pt x="313" y="83"/>
                    <a:pt x="313" y="83"/>
                    <a:pt x="313" y="83"/>
                  </a:cubicBezTo>
                  <a:cubicBezTo>
                    <a:pt x="316" y="84"/>
                    <a:pt x="319" y="82"/>
                    <a:pt x="318" y="80"/>
                  </a:cubicBezTo>
                  <a:cubicBezTo>
                    <a:pt x="315" y="79"/>
                    <a:pt x="314" y="80"/>
                    <a:pt x="313" y="83"/>
                  </a:cubicBezTo>
                  <a:close/>
                  <a:moveTo>
                    <a:pt x="304" y="105"/>
                  </a:moveTo>
                  <a:cubicBezTo>
                    <a:pt x="304" y="105"/>
                    <a:pt x="304" y="105"/>
                    <a:pt x="304" y="105"/>
                  </a:cubicBezTo>
                  <a:cubicBezTo>
                    <a:pt x="306" y="107"/>
                    <a:pt x="309" y="101"/>
                    <a:pt x="307" y="99"/>
                  </a:cubicBezTo>
                  <a:cubicBezTo>
                    <a:pt x="306" y="101"/>
                    <a:pt x="304" y="102"/>
                    <a:pt x="30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7DCA9649-E822-EC49-8E5F-678EAA47C5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3" y="2250"/>
              <a:ext cx="76" cy="62"/>
            </a:xfrm>
            <a:custGeom>
              <a:avLst/>
              <a:gdLst>
                <a:gd name="T0" fmla="*/ 28 w 28"/>
                <a:gd name="T1" fmla="*/ 6 h 23"/>
                <a:gd name="T2" fmla="*/ 22 w 28"/>
                <a:gd name="T3" fmla="*/ 21 h 23"/>
                <a:gd name="T4" fmla="*/ 0 w 28"/>
                <a:gd name="T5" fmla="*/ 21 h 23"/>
                <a:gd name="T6" fmla="*/ 4 w 28"/>
                <a:gd name="T7" fmla="*/ 6 h 23"/>
                <a:gd name="T8" fmla="*/ 28 w 28"/>
                <a:gd name="T9" fmla="*/ 6 h 23"/>
                <a:gd name="T10" fmla="*/ 15 w 28"/>
                <a:gd name="T11" fmla="*/ 18 h 23"/>
                <a:gd name="T12" fmla="*/ 15 w 28"/>
                <a:gd name="T13" fmla="*/ 18 h 23"/>
                <a:gd name="T14" fmla="*/ 20 w 28"/>
                <a:gd name="T15" fmla="*/ 9 h 23"/>
                <a:gd name="T16" fmla="*/ 15 w 28"/>
                <a:gd name="T17" fmla="*/ 18 h 23"/>
                <a:gd name="T18" fmla="*/ 7 w 28"/>
                <a:gd name="T19" fmla="*/ 19 h 23"/>
                <a:gd name="T20" fmla="*/ 7 w 28"/>
                <a:gd name="T21" fmla="*/ 19 h 23"/>
                <a:gd name="T22" fmla="*/ 14 w 28"/>
                <a:gd name="T23" fmla="*/ 11 h 23"/>
                <a:gd name="T24" fmla="*/ 7 w 28"/>
                <a:gd name="T25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3">
                  <a:moveTo>
                    <a:pt x="28" y="6"/>
                  </a:moveTo>
                  <a:cubicBezTo>
                    <a:pt x="27" y="12"/>
                    <a:pt x="23" y="13"/>
                    <a:pt x="22" y="21"/>
                  </a:cubicBezTo>
                  <a:cubicBezTo>
                    <a:pt x="16" y="20"/>
                    <a:pt x="10" y="23"/>
                    <a:pt x="0" y="21"/>
                  </a:cubicBezTo>
                  <a:cubicBezTo>
                    <a:pt x="1" y="16"/>
                    <a:pt x="8" y="10"/>
                    <a:pt x="4" y="6"/>
                  </a:cubicBezTo>
                  <a:cubicBezTo>
                    <a:pt x="9" y="0"/>
                    <a:pt x="17" y="4"/>
                    <a:pt x="28" y="6"/>
                  </a:cubicBezTo>
                  <a:close/>
                  <a:moveTo>
                    <a:pt x="15" y="18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9" y="20"/>
                    <a:pt x="24" y="9"/>
                    <a:pt x="20" y="9"/>
                  </a:cubicBezTo>
                  <a:cubicBezTo>
                    <a:pt x="19" y="13"/>
                    <a:pt x="16" y="13"/>
                    <a:pt x="15" y="18"/>
                  </a:cubicBezTo>
                  <a:close/>
                  <a:moveTo>
                    <a:pt x="7" y="19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10" y="18"/>
                    <a:pt x="12" y="13"/>
                    <a:pt x="14" y="11"/>
                  </a:cubicBezTo>
                  <a:cubicBezTo>
                    <a:pt x="9" y="9"/>
                    <a:pt x="8" y="14"/>
                    <a:pt x="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F56A4526-D313-7248-9C63-2A197D7C9D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2" y="2253"/>
              <a:ext cx="94" cy="61"/>
            </a:xfrm>
            <a:custGeom>
              <a:avLst/>
              <a:gdLst>
                <a:gd name="T0" fmla="*/ 33 w 35"/>
                <a:gd name="T1" fmla="*/ 1 h 23"/>
                <a:gd name="T2" fmla="*/ 29 w 35"/>
                <a:gd name="T3" fmla="*/ 8 h 23"/>
                <a:gd name="T4" fmla="*/ 25 w 35"/>
                <a:gd name="T5" fmla="*/ 23 h 23"/>
                <a:gd name="T6" fmla="*/ 0 w 35"/>
                <a:gd name="T7" fmla="*/ 21 h 23"/>
                <a:gd name="T8" fmla="*/ 9 w 35"/>
                <a:gd name="T9" fmla="*/ 1 h 23"/>
                <a:gd name="T10" fmla="*/ 33 w 35"/>
                <a:gd name="T11" fmla="*/ 1 h 23"/>
                <a:gd name="T12" fmla="*/ 10 w 35"/>
                <a:gd name="T13" fmla="*/ 9 h 23"/>
                <a:gd name="T14" fmla="*/ 10 w 35"/>
                <a:gd name="T15" fmla="*/ 9 h 23"/>
                <a:gd name="T16" fmla="*/ 16 w 35"/>
                <a:gd name="T17" fmla="*/ 6 h 23"/>
                <a:gd name="T18" fmla="*/ 10 w 35"/>
                <a:gd name="T19" fmla="*/ 9 h 23"/>
                <a:gd name="T20" fmla="*/ 17 w 35"/>
                <a:gd name="T21" fmla="*/ 18 h 23"/>
                <a:gd name="T22" fmla="*/ 17 w 35"/>
                <a:gd name="T23" fmla="*/ 18 h 23"/>
                <a:gd name="T24" fmla="*/ 23 w 35"/>
                <a:gd name="T25" fmla="*/ 18 h 23"/>
                <a:gd name="T26" fmla="*/ 24 w 35"/>
                <a:gd name="T27" fmla="*/ 14 h 23"/>
                <a:gd name="T28" fmla="*/ 17 w 35"/>
                <a:gd name="T29" fmla="*/ 18 h 23"/>
                <a:gd name="T30" fmla="*/ 7 w 35"/>
                <a:gd name="T31" fmla="*/ 17 h 23"/>
                <a:gd name="T32" fmla="*/ 7 w 35"/>
                <a:gd name="T33" fmla="*/ 17 h 23"/>
                <a:gd name="T34" fmla="*/ 13 w 35"/>
                <a:gd name="T35" fmla="*/ 12 h 23"/>
                <a:gd name="T36" fmla="*/ 8 w 35"/>
                <a:gd name="T37" fmla="*/ 11 h 23"/>
                <a:gd name="T38" fmla="*/ 7 w 35"/>
                <a:gd name="T3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3">
                  <a:moveTo>
                    <a:pt x="33" y="1"/>
                  </a:moveTo>
                  <a:cubicBezTo>
                    <a:pt x="35" y="4"/>
                    <a:pt x="29" y="4"/>
                    <a:pt x="29" y="8"/>
                  </a:cubicBezTo>
                  <a:cubicBezTo>
                    <a:pt x="29" y="13"/>
                    <a:pt x="28" y="20"/>
                    <a:pt x="25" y="23"/>
                  </a:cubicBezTo>
                  <a:cubicBezTo>
                    <a:pt x="15" y="20"/>
                    <a:pt x="8" y="22"/>
                    <a:pt x="0" y="21"/>
                  </a:cubicBezTo>
                  <a:cubicBezTo>
                    <a:pt x="3" y="14"/>
                    <a:pt x="6" y="7"/>
                    <a:pt x="9" y="1"/>
                  </a:cubicBezTo>
                  <a:cubicBezTo>
                    <a:pt x="19" y="4"/>
                    <a:pt x="24" y="0"/>
                    <a:pt x="33" y="1"/>
                  </a:cubicBezTo>
                  <a:close/>
                  <a:moveTo>
                    <a:pt x="10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3" y="10"/>
                    <a:pt x="15" y="8"/>
                    <a:pt x="16" y="6"/>
                  </a:cubicBezTo>
                  <a:cubicBezTo>
                    <a:pt x="13" y="6"/>
                    <a:pt x="11" y="7"/>
                    <a:pt x="10" y="9"/>
                  </a:cubicBezTo>
                  <a:close/>
                  <a:moveTo>
                    <a:pt x="17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20" y="19"/>
                    <a:pt x="22" y="19"/>
                    <a:pt x="23" y="18"/>
                  </a:cubicBezTo>
                  <a:cubicBezTo>
                    <a:pt x="23" y="17"/>
                    <a:pt x="24" y="15"/>
                    <a:pt x="24" y="14"/>
                  </a:cubicBezTo>
                  <a:cubicBezTo>
                    <a:pt x="21" y="14"/>
                    <a:pt x="18" y="15"/>
                    <a:pt x="17" y="18"/>
                  </a:cubicBezTo>
                  <a:close/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11" y="19"/>
                    <a:pt x="12" y="16"/>
                    <a:pt x="13" y="12"/>
                  </a:cubicBezTo>
                  <a:cubicBezTo>
                    <a:pt x="10" y="12"/>
                    <a:pt x="10" y="14"/>
                    <a:pt x="8" y="11"/>
                  </a:cubicBezTo>
                  <a:cubicBezTo>
                    <a:pt x="8" y="13"/>
                    <a:pt x="7" y="15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E0C65F1C-86AE-E847-B9A4-1F0C3E453D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2" y="2245"/>
              <a:ext cx="83" cy="67"/>
            </a:xfrm>
            <a:custGeom>
              <a:avLst/>
              <a:gdLst>
                <a:gd name="T0" fmla="*/ 31 w 31"/>
                <a:gd name="T1" fmla="*/ 5 h 25"/>
                <a:gd name="T2" fmla="*/ 23 w 31"/>
                <a:gd name="T3" fmla="*/ 25 h 25"/>
                <a:gd name="T4" fmla="*/ 2 w 31"/>
                <a:gd name="T5" fmla="*/ 22 h 25"/>
                <a:gd name="T6" fmla="*/ 5 w 31"/>
                <a:gd name="T7" fmla="*/ 13 h 25"/>
                <a:gd name="T8" fmla="*/ 6 w 31"/>
                <a:gd name="T9" fmla="*/ 5 h 25"/>
                <a:gd name="T10" fmla="*/ 31 w 31"/>
                <a:gd name="T11" fmla="*/ 5 h 25"/>
                <a:gd name="T12" fmla="*/ 8 w 31"/>
                <a:gd name="T13" fmla="*/ 19 h 25"/>
                <a:gd name="T14" fmla="*/ 8 w 31"/>
                <a:gd name="T15" fmla="*/ 19 h 25"/>
                <a:gd name="T16" fmla="*/ 13 w 31"/>
                <a:gd name="T17" fmla="*/ 18 h 25"/>
                <a:gd name="T18" fmla="*/ 12 w 31"/>
                <a:gd name="T19" fmla="*/ 12 h 25"/>
                <a:gd name="T20" fmla="*/ 15 w 31"/>
                <a:gd name="T21" fmla="*/ 10 h 25"/>
                <a:gd name="T22" fmla="*/ 8 w 31"/>
                <a:gd name="T23" fmla="*/ 19 h 25"/>
                <a:gd name="T24" fmla="*/ 16 w 31"/>
                <a:gd name="T25" fmla="*/ 20 h 25"/>
                <a:gd name="T26" fmla="*/ 16 w 31"/>
                <a:gd name="T27" fmla="*/ 20 h 25"/>
                <a:gd name="T28" fmla="*/ 22 w 31"/>
                <a:gd name="T29" fmla="*/ 18 h 25"/>
                <a:gd name="T30" fmla="*/ 19 w 31"/>
                <a:gd name="T31" fmla="*/ 16 h 25"/>
                <a:gd name="T32" fmla="*/ 16 w 31"/>
                <a:gd name="T33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25">
                  <a:moveTo>
                    <a:pt x="31" y="5"/>
                  </a:moveTo>
                  <a:cubicBezTo>
                    <a:pt x="28" y="11"/>
                    <a:pt x="26" y="18"/>
                    <a:pt x="23" y="25"/>
                  </a:cubicBezTo>
                  <a:cubicBezTo>
                    <a:pt x="18" y="24"/>
                    <a:pt x="9" y="23"/>
                    <a:pt x="2" y="22"/>
                  </a:cubicBezTo>
                  <a:cubicBezTo>
                    <a:pt x="0" y="20"/>
                    <a:pt x="3" y="15"/>
                    <a:pt x="5" y="13"/>
                  </a:cubicBezTo>
                  <a:cubicBezTo>
                    <a:pt x="8" y="8"/>
                    <a:pt x="2" y="7"/>
                    <a:pt x="6" y="5"/>
                  </a:cubicBezTo>
                  <a:cubicBezTo>
                    <a:pt x="14" y="5"/>
                    <a:pt x="24" y="0"/>
                    <a:pt x="31" y="5"/>
                  </a:cubicBezTo>
                  <a:close/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1" y="21"/>
                    <a:pt x="11" y="18"/>
                    <a:pt x="13" y="18"/>
                  </a:cubicBezTo>
                  <a:cubicBezTo>
                    <a:pt x="15" y="15"/>
                    <a:pt x="11" y="15"/>
                    <a:pt x="12" y="12"/>
                  </a:cubicBezTo>
                  <a:cubicBezTo>
                    <a:pt x="13" y="12"/>
                    <a:pt x="14" y="11"/>
                    <a:pt x="15" y="10"/>
                  </a:cubicBezTo>
                  <a:cubicBezTo>
                    <a:pt x="10" y="9"/>
                    <a:pt x="6" y="15"/>
                    <a:pt x="8" y="19"/>
                  </a:cubicBezTo>
                  <a:close/>
                  <a:moveTo>
                    <a:pt x="16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20" y="22"/>
                    <a:pt x="21" y="20"/>
                    <a:pt x="22" y="18"/>
                  </a:cubicBezTo>
                  <a:cubicBezTo>
                    <a:pt x="21" y="17"/>
                    <a:pt x="21" y="16"/>
                    <a:pt x="19" y="16"/>
                  </a:cubicBezTo>
                  <a:cubicBezTo>
                    <a:pt x="18" y="17"/>
                    <a:pt x="17" y="18"/>
                    <a:pt x="1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DBF4D9E2-ACE6-774F-8FEA-195DEAAA14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2" y="2255"/>
              <a:ext cx="75" cy="54"/>
            </a:xfrm>
            <a:custGeom>
              <a:avLst/>
              <a:gdLst>
                <a:gd name="T0" fmla="*/ 27 w 28"/>
                <a:gd name="T1" fmla="*/ 0 h 20"/>
                <a:gd name="T2" fmla="*/ 20 w 28"/>
                <a:gd name="T3" fmla="*/ 18 h 20"/>
                <a:gd name="T4" fmla="*/ 0 w 28"/>
                <a:gd name="T5" fmla="*/ 18 h 20"/>
                <a:gd name="T6" fmla="*/ 6 w 28"/>
                <a:gd name="T7" fmla="*/ 1 h 20"/>
                <a:gd name="T8" fmla="*/ 27 w 28"/>
                <a:gd name="T9" fmla="*/ 0 h 20"/>
                <a:gd name="T10" fmla="*/ 11 w 28"/>
                <a:gd name="T11" fmla="*/ 17 h 20"/>
                <a:gd name="T12" fmla="*/ 11 w 28"/>
                <a:gd name="T13" fmla="*/ 17 h 20"/>
                <a:gd name="T14" fmla="*/ 16 w 28"/>
                <a:gd name="T15" fmla="*/ 13 h 20"/>
                <a:gd name="T16" fmla="*/ 11 w 28"/>
                <a:gd name="T17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0">
                  <a:moveTo>
                    <a:pt x="27" y="0"/>
                  </a:moveTo>
                  <a:cubicBezTo>
                    <a:pt x="28" y="5"/>
                    <a:pt x="19" y="8"/>
                    <a:pt x="20" y="18"/>
                  </a:cubicBezTo>
                  <a:cubicBezTo>
                    <a:pt x="14" y="20"/>
                    <a:pt x="8" y="20"/>
                    <a:pt x="0" y="18"/>
                  </a:cubicBezTo>
                  <a:cubicBezTo>
                    <a:pt x="1" y="11"/>
                    <a:pt x="5" y="9"/>
                    <a:pt x="6" y="1"/>
                  </a:cubicBezTo>
                  <a:cubicBezTo>
                    <a:pt x="13" y="0"/>
                    <a:pt x="20" y="0"/>
                    <a:pt x="27" y="0"/>
                  </a:cubicBezTo>
                  <a:close/>
                  <a:moveTo>
                    <a:pt x="11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6" y="13"/>
                  </a:cubicBezTo>
                  <a:cubicBezTo>
                    <a:pt x="13" y="13"/>
                    <a:pt x="11" y="13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ED025FDB-8CC2-744A-814F-FD923378A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0" y="2320"/>
              <a:ext cx="73" cy="56"/>
            </a:xfrm>
            <a:custGeom>
              <a:avLst/>
              <a:gdLst>
                <a:gd name="T0" fmla="*/ 26 w 27"/>
                <a:gd name="T1" fmla="*/ 2 h 21"/>
                <a:gd name="T2" fmla="*/ 19 w 27"/>
                <a:gd name="T3" fmla="*/ 20 h 21"/>
                <a:gd name="T4" fmla="*/ 0 w 27"/>
                <a:gd name="T5" fmla="*/ 20 h 21"/>
                <a:gd name="T6" fmla="*/ 4 w 27"/>
                <a:gd name="T7" fmla="*/ 5 h 21"/>
                <a:gd name="T8" fmla="*/ 26 w 27"/>
                <a:gd name="T9" fmla="*/ 2 h 21"/>
                <a:gd name="T10" fmla="*/ 17 w 27"/>
                <a:gd name="T11" fmla="*/ 11 h 21"/>
                <a:gd name="T12" fmla="*/ 17 w 27"/>
                <a:gd name="T13" fmla="*/ 11 h 21"/>
                <a:gd name="T14" fmla="*/ 22 w 27"/>
                <a:gd name="T15" fmla="*/ 5 h 21"/>
                <a:gd name="T16" fmla="*/ 18 w 27"/>
                <a:gd name="T17" fmla="*/ 6 h 21"/>
                <a:gd name="T18" fmla="*/ 17 w 27"/>
                <a:gd name="T19" fmla="*/ 11 h 21"/>
                <a:gd name="T20" fmla="*/ 11 w 27"/>
                <a:gd name="T21" fmla="*/ 6 h 21"/>
                <a:gd name="T22" fmla="*/ 11 w 27"/>
                <a:gd name="T23" fmla="*/ 6 h 21"/>
                <a:gd name="T24" fmla="*/ 17 w 27"/>
                <a:gd name="T25" fmla="*/ 5 h 21"/>
                <a:gd name="T26" fmla="*/ 11 w 27"/>
                <a:gd name="T27" fmla="*/ 6 h 21"/>
                <a:gd name="T28" fmla="*/ 5 w 27"/>
                <a:gd name="T29" fmla="*/ 17 h 21"/>
                <a:gd name="T30" fmla="*/ 5 w 27"/>
                <a:gd name="T31" fmla="*/ 17 h 21"/>
                <a:gd name="T32" fmla="*/ 14 w 27"/>
                <a:gd name="T33" fmla="*/ 15 h 21"/>
                <a:gd name="T34" fmla="*/ 8 w 27"/>
                <a:gd name="T35" fmla="*/ 10 h 21"/>
                <a:gd name="T36" fmla="*/ 5 w 27"/>
                <a:gd name="T3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26" y="2"/>
                  </a:moveTo>
                  <a:cubicBezTo>
                    <a:pt x="27" y="7"/>
                    <a:pt x="21" y="13"/>
                    <a:pt x="19" y="20"/>
                  </a:cubicBezTo>
                  <a:cubicBezTo>
                    <a:pt x="12" y="19"/>
                    <a:pt x="7" y="21"/>
                    <a:pt x="0" y="20"/>
                  </a:cubicBezTo>
                  <a:cubicBezTo>
                    <a:pt x="0" y="13"/>
                    <a:pt x="5" y="11"/>
                    <a:pt x="4" y="5"/>
                  </a:cubicBezTo>
                  <a:cubicBezTo>
                    <a:pt x="11" y="4"/>
                    <a:pt x="17" y="0"/>
                    <a:pt x="26" y="2"/>
                  </a:cubicBezTo>
                  <a:close/>
                  <a:moveTo>
                    <a:pt x="17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20" y="12"/>
                    <a:pt x="21" y="9"/>
                    <a:pt x="22" y="5"/>
                  </a:cubicBezTo>
                  <a:cubicBezTo>
                    <a:pt x="20" y="5"/>
                    <a:pt x="18" y="4"/>
                    <a:pt x="18" y="6"/>
                  </a:cubicBezTo>
                  <a:cubicBezTo>
                    <a:pt x="21" y="7"/>
                    <a:pt x="17" y="9"/>
                    <a:pt x="17" y="11"/>
                  </a:cubicBezTo>
                  <a:close/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4" y="7"/>
                    <a:pt x="16" y="8"/>
                    <a:pt x="17" y="5"/>
                  </a:cubicBezTo>
                  <a:cubicBezTo>
                    <a:pt x="14" y="5"/>
                    <a:pt x="12" y="4"/>
                    <a:pt x="11" y="6"/>
                  </a:cubicBezTo>
                  <a:close/>
                  <a:moveTo>
                    <a:pt x="5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9" y="17"/>
                    <a:pt x="13" y="19"/>
                    <a:pt x="14" y="15"/>
                  </a:cubicBezTo>
                  <a:cubicBezTo>
                    <a:pt x="12" y="13"/>
                    <a:pt x="8" y="13"/>
                    <a:pt x="8" y="10"/>
                  </a:cubicBezTo>
                  <a:cubicBezTo>
                    <a:pt x="6" y="11"/>
                    <a:pt x="5" y="14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36300359-875E-5341-AD27-9CB4E3ADB0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8" y="2247"/>
              <a:ext cx="91" cy="65"/>
            </a:xfrm>
            <a:custGeom>
              <a:avLst/>
              <a:gdLst>
                <a:gd name="T0" fmla="*/ 34 w 34"/>
                <a:gd name="T1" fmla="*/ 6 h 24"/>
                <a:gd name="T2" fmla="*/ 25 w 34"/>
                <a:gd name="T3" fmla="*/ 22 h 24"/>
                <a:gd name="T4" fmla="*/ 0 w 34"/>
                <a:gd name="T5" fmla="*/ 19 h 24"/>
                <a:gd name="T6" fmla="*/ 7 w 34"/>
                <a:gd name="T7" fmla="*/ 4 h 24"/>
                <a:gd name="T8" fmla="*/ 34 w 34"/>
                <a:gd name="T9" fmla="*/ 6 h 24"/>
                <a:gd name="T10" fmla="*/ 10 w 34"/>
                <a:gd name="T11" fmla="*/ 11 h 24"/>
                <a:gd name="T12" fmla="*/ 10 w 34"/>
                <a:gd name="T13" fmla="*/ 11 h 24"/>
                <a:gd name="T14" fmla="*/ 13 w 34"/>
                <a:gd name="T15" fmla="*/ 11 h 24"/>
                <a:gd name="T16" fmla="*/ 14 w 34"/>
                <a:gd name="T17" fmla="*/ 8 h 24"/>
                <a:gd name="T18" fmla="*/ 12 w 34"/>
                <a:gd name="T19" fmla="*/ 8 h 24"/>
                <a:gd name="T20" fmla="*/ 10 w 34"/>
                <a:gd name="T21" fmla="*/ 11 h 24"/>
                <a:gd name="T22" fmla="*/ 17 w 34"/>
                <a:gd name="T23" fmla="*/ 16 h 24"/>
                <a:gd name="T24" fmla="*/ 17 w 34"/>
                <a:gd name="T25" fmla="*/ 16 h 24"/>
                <a:gd name="T26" fmla="*/ 25 w 34"/>
                <a:gd name="T27" fmla="*/ 13 h 24"/>
                <a:gd name="T28" fmla="*/ 17 w 34"/>
                <a:gd name="T29" fmla="*/ 16 h 24"/>
                <a:gd name="T30" fmla="*/ 6 w 34"/>
                <a:gd name="T31" fmla="*/ 18 h 24"/>
                <a:gd name="T32" fmla="*/ 6 w 34"/>
                <a:gd name="T33" fmla="*/ 18 h 24"/>
                <a:gd name="T34" fmla="*/ 10 w 34"/>
                <a:gd name="T35" fmla="*/ 19 h 24"/>
                <a:gd name="T36" fmla="*/ 10 w 34"/>
                <a:gd name="T37" fmla="*/ 15 h 24"/>
                <a:gd name="T38" fmla="*/ 7 w 34"/>
                <a:gd name="T39" fmla="*/ 15 h 24"/>
                <a:gd name="T40" fmla="*/ 6 w 34"/>
                <a:gd name="T41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24">
                  <a:moveTo>
                    <a:pt x="34" y="6"/>
                  </a:moveTo>
                  <a:cubicBezTo>
                    <a:pt x="32" y="12"/>
                    <a:pt x="28" y="16"/>
                    <a:pt x="25" y="22"/>
                  </a:cubicBezTo>
                  <a:cubicBezTo>
                    <a:pt x="18" y="20"/>
                    <a:pt x="8" y="24"/>
                    <a:pt x="0" y="19"/>
                  </a:cubicBezTo>
                  <a:cubicBezTo>
                    <a:pt x="2" y="14"/>
                    <a:pt x="6" y="11"/>
                    <a:pt x="7" y="4"/>
                  </a:cubicBezTo>
                  <a:cubicBezTo>
                    <a:pt x="13" y="0"/>
                    <a:pt x="26" y="1"/>
                    <a:pt x="34" y="6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2" y="11"/>
                    <a:pt x="13" y="11"/>
                  </a:cubicBezTo>
                  <a:cubicBezTo>
                    <a:pt x="13" y="10"/>
                    <a:pt x="14" y="10"/>
                    <a:pt x="14" y="8"/>
                  </a:cubicBezTo>
                  <a:cubicBezTo>
                    <a:pt x="14" y="8"/>
                    <a:pt x="13" y="8"/>
                    <a:pt x="12" y="8"/>
                  </a:cubicBezTo>
                  <a:cubicBezTo>
                    <a:pt x="12" y="9"/>
                    <a:pt x="10" y="9"/>
                    <a:pt x="10" y="11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21" y="16"/>
                    <a:pt x="24" y="16"/>
                    <a:pt x="25" y="13"/>
                  </a:cubicBezTo>
                  <a:cubicBezTo>
                    <a:pt x="22" y="13"/>
                    <a:pt x="19" y="14"/>
                    <a:pt x="17" y="16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8" y="18"/>
                    <a:pt x="9" y="18"/>
                    <a:pt x="10" y="19"/>
                  </a:cubicBezTo>
                  <a:cubicBezTo>
                    <a:pt x="10" y="18"/>
                    <a:pt x="10" y="16"/>
                    <a:pt x="10" y="15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7" y="16"/>
                    <a:pt x="7" y="17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5ED81EBC-FBA0-4E49-8C93-205E5E23D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2" y="2250"/>
              <a:ext cx="89" cy="56"/>
            </a:xfrm>
            <a:custGeom>
              <a:avLst/>
              <a:gdLst>
                <a:gd name="T0" fmla="*/ 33 w 33"/>
                <a:gd name="T1" fmla="*/ 1 h 21"/>
                <a:gd name="T2" fmla="*/ 22 w 33"/>
                <a:gd name="T3" fmla="*/ 21 h 21"/>
                <a:gd name="T4" fmla="*/ 0 w 33"/>
                <a:gd name="T5" fmla="*/ 19 h 21"/>
                <a:gd name="T6" fmla="*/ 8 w 33"/>
                <a:gd name="T7" fmla="*/ 1 h 21"/>
                <a:gd name="T8" fmla="*/ 33 w 33"/>
                <a:gd name="T9" fmla="*/ 1 h 21"/>
                <a:gd name="T10" fmla="*/ 17 w 33"/>
                <a:gd name="T11" fmla="*/ 9 h 21"/>
                <a:gd name="T12" fmla="*/ 17 w 33"/>
                <a:gd name="T13" fmla="*/ 9 h 21"/>
                <a:gd name="T14" fmla="*/ 23 w 33"/>
                <a:gd name="T15" fmla="*/ 12 h 21"/>
                <a:gd name="T16" fmla="*/ 26 w 33"/>
                <a:gd name="T17" fmla="*/ 7 h 21"/>
                <a:gd name="T18" fmla="*/ 17 w 33"/>
                <a:gd name="T19" fmla="*/ 9 h 21"/>
                <a:gd name="T20" fmla="*/ 20 w 33"/>
                <a:gd name="T21" fmla="*/ 14 h 21"/>
                <a:gd name="T22" fmla="*/ 20 w 33"/>
                <a:gd name="T23" fmla="*/ 14 h 21"/>
                <a:gd name="T24" fmla="*/ 20 w 33"/>
                <a:gd name="T25" fmla="*/ 15 h 21"/>
                <a:gd name="T26" fmla="*/ 20 w 33"/>
                <a:gd name="T27" fmla="*/ 14 h 21"/>
                <a:gd name="T28" fmla="*/ 5 w 33"/>
                <a:gd name="T29" fmla="*/ 14 h 21"/>
                <a:gd name="T30" fmla="*/ 5 w 33"/>
                <a:gd name="T31" fmla="*/ 14 h 21"/>
                <a:gd name="T32" fmla="*/ 11 w 33"/>
                <a:gd name="T33" fmla="*/ 13 h 21"/>
                <a:gd name="T34" fmla="*/ 5 w 33"/>
                <a:gd name="T3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21">
                  <a:moveTo>
                    <a:pt x="33" y="1"/>
                  </a:moveTo>
                  <a:cubicBezTo>
                    <a:pt x="30" y="8"/>
                    <a:pt x="27" y="16"/>
                    <a:pt x="22" y="21"/>
                  </a:cubicBezTo>
                  <a:cubicBezTo>
                    <a:pt x="17" y="20"/>
                    <a:pt x="7" y="20"/>
                    <a:pt x="0" y="19"/>
                  </a:cubicBezTo>
                  <a:cubicBezTo>
                    <a:pt x="2" y="12"/>
                    <a:pt x="6" y="7"/>
                    <a:pt x="8" y="1"/>
                  </a:cubicBezTo>
                  <a:cubicBezTo>
                    <a:pt x="16" y="1"/>
                    <a:pt x="24" y="0"/>
                    <a:pt x="33" y="1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22" y="9"/>
                    <a:pt x="22" y="8"/>
                    <a:pt x="23" y="12"/>
                  </a:cubicBezTo>
                  <a:cubicBezTo>
                    <a:pt x="23" y="10"/>
                    <a:pt x="26" y="10"/>
                    <a:pt x="26" y="7"/>
                  </a:cubicBezTo>
                  <a:cubicBezTo>
                    <a:pt x="22" y="6"/>
                    <a:pt x="19" y="7"/>
                    <a:pt x="17" y="9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5"/>
                    <a:pt x="20" y="15"/>
                  </a:cubicBezTo>
                  <a:cubicBezTo>
                    <a:pt x="14" y="20"/>
                    <a:pt x="26" y="14"/>
                    <a:pt x="2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11" y="17"/>
                    <a:pt x="11" y="13"/>
                  </a:cubicBezTo>
                  <a:cubicBezTo>
                    <a:pt x="9" y="12"/>
                    <a:pt x="6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53C13CAB-1A8D-EF47-8BBD-070D248B19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" y="2236"/>
              <a:ext cx="86" cy="62"/>
            </a:xfrm>
            <a:custGeom>
              <a:avLst/>
              <a:gdLst>
                <a:gd name="T0" fmla="*/ 28 w 32"/>
                <a:gd name="T1" fmla="*/ 0 h 23"/>
                <a:gd name="T2" fmla="*/ 19 w 32"/>
                <a:gd name="T3" fmla="*/ 23 h 23"/>
                <a:gd name="T4" fmla="*/ 0 w 32"/>
                <a:gd name="T5" fmla="*/ 19 h 23"/>
                <a:gd name="T6" fmla="*/ 8 w 32"/>
                <a:gd name="T7" fmla="*/ 0 h 23"/>
                <a:gd name="T8" fmla="*/ 28 w 32"/>
                <a:gd name="T9" fmla="*/ 0 h 23"/>
                <a:gd name="T10" fmla="*/ 13 w 32"/>
                <a:gd name="T11" fmla="*/ 3 h 23"/>
                <a:gd name="T12" fmla="*/ 13 w 32"/>
                <a:gd name="T13" fmla="*/ 3 h 23"/>
                <a:gd name="T14" fmla="*/ 23 w 32"/>
                <a:gd name="T15" fmla="*/ 4 h 23"/>
                <a:gd name="T16" fmla="*/ 13 w 32"/>
                <a:gd name="T17" fmla="*/ 3 h 23"/>
                <a:gd name="T18" fmla="*/ 5 w 32"/>
                <a:gd name="T19" fmla="*/ 18 h 23"/>
                <a:gd name="T20" fmla="*/ 5 w 32"/>
                <a:gd name="T21" fmla="*/ 18 h 23"/>
                <a:gd name="T22" fmla="*/ 12 w 32"/>
                <a:gd name="T23" fmla="*/ 14 h 23"/>
                <a:gd name="T24" fmla="*/ 5 w 32"/>
                <a:gd name="T25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23">
                  <a:moveTo>
                    <a:pt x="28" y="0"/>
                  </a:moveTo>
                  <a:cubicBezTo>
                    <a:pt x="32" y="7"/>
                    <a:pt x="22" y="16"/>
                    <a:pt x="19" y="23"/>
                  </a:cubicBezTo>
                  <a:cubicBezTo>
                    <a:pt x="12" y="20"/>
                    <a:pt x="4" y="22"/>
                    <a:pt x="0" y="19"/>
                  </a:cubicBezTo>
                  <a:cubicBezTo>
                    <a:pt x="4" y="15"/>
                    <a:pt x="7" y="6"/>
                    <a:pt x="8" y="0"/>
                  </a:cubicBezTo>
                  <a:cubicBezTo>
                    <a:pt x="14" y="0"/>
                    <a:pt x="21" y="1"/>
                    <a:pt x="28" y="0"/>
                  </a:cubicBezTo>
                  <a:close/>
                  <a:moveTo>
                    <a:pt x="13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2" y="7"/>
                    <a:pt x="23" y="7"/>
                    <a:pt x="23" y="4"/>
                  </a:cubicBezTo>
                  <a:cubicBezTo>
                    <a:pt x="20" y="3"/>
                    <a:pt x="16" y="1"/>
                    <a:pt x="13" y="3"/>
                  </a:cubicBezTo>
                  <a:close/>
                  <a:moveTo>
                    <a:pt x="5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9" y="19"/>
                    <a:pt x="11" y="18"/>
                    <a:pt x="12" y="14"/>
                  </a:cubicBezTo>
                  <a:cubicBezTo>
                    <a:pt x="8" y="12"/>
                    <a:pt x="5" y="14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8B32C950-30FD-7D47-9A83-CCDAD4D9F5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4" y="2320"/>
              <a:ext cx="84" cy="56"/>
            </a:xfrm>
            <a:custGeom>
              <a:avLst/>
              <a:gdLst>
                <a:gd name="T0" fmla="*/ 31 w 31"/>
                <a:gd name="T1" fmla="*/ 2 h 21"/>
                <a:gd name="T2" fmla="*/ 19 w 31"/>
                <a:gd name="T3" fmla="*/ 20 h 21"/>
                <a:gd name="T4" fmla="*/ 0 w 31"/>
                <a:gd name="T5" fmla="*/ 19 h 21"/>
                <a:gd name="T6" fmla="*/ 6 w 31"/>
                <a:gd name="T7" fmla="*/ 0 h 21"/>
                <a:gd name="T8" fmla="*/ 31 w 31"/>
                <a:gd name="T9" fmla="*/ 2 h 21"/>
                <a:gd name="T10" fmla="*/ 10 w 31"/>
                <a:gd name="T11" fmla="*/ 17 h 21"/>
                <a:gd name="T12" fmla="*/ 10 w 31"/>
                <a:gd name="T13" fmla="*/ 17 h 21"/>
                <a:gd name="T14" fmla="*/ 9 w 31"/>
                <a:gd name="T15" fmla="*/ 7 h 21"/>
                <a:gd name="T16" fmla="*/ 10 w 31"/>
                <a:gd name="T1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2"/>
                  </a:moveTo>
                  <a:cubicBezTo>
                    <a:pt x="28" y="10"/>
                    <a:pt x="23" y="15"/>
                    <a:pt x="19" y="20"/>
                  </a:cubicBezTo>
                  <a:cubicBezTo>
                    <a:pt x="13" y="20"/>
                    <a:pt x="7" y="21"/>
                    <a:pt x="0" y="19"/>
                  </a:cubicBezTo>
                  <a:cubicBezTo>
                    <a:pt x="0" y="13"/>
                    <a:pt x="5" y="9"/>
                    <a:pt x="6" y="0"/>
                  </a:cubicBezTo>
                  <a:cubicBezTo>
                    <a:pt x="13" y="0"/>
                    <a:pt x="21" y="0"/>
                    <a:pt x="31" y="2"/>
                  </a:cubicBezTo>
                  <a:close/>
                  <a:moveTo>
                    <a:pt x="10" y="17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7" y="14"/>
                    <a:pt x="13" y="9"/>
                    <a:pt x="9" y="7"/>
                  </a:cubicBezTo>
                  <a:cubicBezTo>
                    <a:pt x="7" y="11"/>
                    <a:pt x="2" y="16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E75BC2F9-BD07-7444-9BA4-96920F4838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0" y="2314"/>
              <a:ext cx="92" cy="57"/>
            </a:xfrm>
            <a:custGeom>
              <a:avLst/>
              <a:gdLst>
                <a:gd name="T0" fmla="*/ 31 w 34"/>
                <a:gd name="T1" fmla="*/ 0 h 21"/>
                <a:gd name="T2" fmla="*/ 18 w 34"/>
                <a:gd name="T3" fmla="*/ 20 h 21"/>
                <a:gd name="T4" fmla="*/ 9 w 34"/>
                <a:gd name="T5" fmla="*/ 19 h 21"/>
                <a:gd name="T6" fmla="*/ 0 w 34"/>
                <a:gd name="T7" fmla="*/ 20 h 21"/>
                <a:gd name="T8" fmla="*/ 9 w 34"/>
                <a:gd name="T9" fmla="*/ 0 h 21"/>
                <a:gd name="T10" fmla="*/ 31 w 34"/>
                <a:gd name="T11" fmla="*/ 0 h 21"/>
                <a:gd name="T12" fmla="*/ 8 w 34"/>
                <a:gd name="T13" fmla="*/ 12 h 21"/>
                <a:gd name="T14" fmla="*/ 8 w 34"/>
                <a:gd name="T15" fmla="*/ 12 h 21"/>
                <a:gd name="T16" fmla="*/ 15 w 34"/>
                <a:gd name="T17" fmla="*/ 9 h 21"/>
                <a:gd name="T18" fmla="*/ 9 w 34"/>
                <a:gd name="T19" fmla="*/ 8 h 21"/>
                <a:gd name="T20" fmla="*/ 8 w 34"/>
                <a:gd name="T21" fmla="*/ 12 h 21"/>
                <a:gd name="T22" fmla="*/ 18 w 34"/>
                <a:gd name="T23" fmla="*/ 16 h 21"/>
                <a:gd name="T24" fmla="*/ 18 w 34"/>
                <a:gd name="T25" fmla="*/ 16 h 21"/>
                <a:gd name="T26" fmla="*/ 20 w 34"/>
                <a:gd name="T27" fmla="*/ 10 h 21"/>
                <a:gd name="T28" fmla="*/ 18 w 34"/>
                <a:gd name="T29" fmla="*/ 16 h 21"/>
                <a:gd name="T30" fmla="*/ 6 w 34"/>
                <a:gd name="T31" fmla="*/ 16 h 21"/>
                <a:gd name="T32" fmla="*/ 6 w 34"/>
                <a:gd name="T33" fmla="*/ 16 h 21"/>
                <a:gd name="T34" fmla="*/ 10 w 34"/>
                <a:gd name="T35" fmla="*/ 15 h 21"/>
                <a:gd name="T36" fmla="*/ 6 w 34"/>
                <a:gd name="T37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1">
                  <a:moveTo>
                    <a:pt x="31" y="0"/>
                  </a:moveTo>
                  <a:cubicBezTo>
                    <a:pt x="34" y="3"/>
                    <a:pt x="22" y="19"/>
                    <a:pt x="18" y="20"/>
                  </a:cubicBezTo>
                  <a:cubicBezTo>
                    <a:pt x="17" y="21"/>
                    <a:pt x="12" y="19"/>
                    <a:pt x="9" y="19"/>
                  </a:cubicBezTo>
                  <a:cubicBezTo>
                    <a:pt x="6" y="20"/>
                    <a:pt x="3" y="21"/>
                    <a:pt x="0" y="20"/>
                  </a:cubicBezTo>
                  <a:cubicBezTo>
                    <a:pt x="3" y="13"/>
                    <a:pt x="6" y="6"/>
                    <a:pt x="9" y="0"/>
                  </a:cubicBezTo>
                  <a:cubicBezTo>
                    <a:pt x="15" y="6"/>
                    <a:pt x="24" y="0"/>
                    <a:pt x="31" y="0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2" y="13"/>
                    <a:pt x="13" y="11"/>
                    <a:pt x="15" y="9"/>
                  </a:cubicBezTo>
                  <a:cubicBezTo>
                    <a:pt x="13" y="9"/>
                    <a:pt x="11" y="8"/>
                    <a:pt x="9" y="8"/>
                  </a:cubicBezTo>
                  <a:cubicBezTo>
                    <a:pt x="9" y="9"/>
                    <a:pt x="9" y="11"/>
                    <a:pt x="8" y="12"/>
                  </a:cubicBezTo>
                  <a:close/>
                  <a:moveTo>
                    <a:pt x="1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8" y="14"/>
                    <a:pt x="23" y="12"/>
                    <a:pt x="20" y="10"/>
                  </a:cubicBezTo>
                  <a:cubicBezTo>
                    <a:pt x="20" y="12"/>
                    <a:pt x="15" y="13"/>
                    <a:pt x="18" y="16"/>
                  </a:cubicBezTo>
                  <a:close/>
                  <a:moveTo>
                    <a:pt x="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8" y="17"/>
                    <a:pt x="9" y="16"/>
                    <a:pt x="10" y="15"/>
                  </a:cubicBezTo>
                  <a:cubicBezTo>
                    <a:pt x="8" y="15"/>
                    <a:pt x="6" y="14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617CDF09-06A2-B244-89DA-F7EB137E4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2" y="2384"/>
              <a:ext cx="83" cy="62"/>
            </a:xfrm>
            <a:custGeom>
              <a:avLst/>
              <a:gdLst>
                <a:gd name="T0" fmla="*/ 31 w 31"/>
                <a:gd name="T1" fmla="*/ 4 h 23"/>
                <a:gd name="T2" fmla="*/ 24 w 31"/>
                <a:gd name="T3" fmla="*/ 22 h 23"/>
                <a:gd name="T4" fmla="*/ 14 w 31"/>
                <a:gd name="T5" fmla="*/ 18 h 23"/>
                <a:gd name="T6" fmla="*/ 2 w 31"/>
                <a:gd name="T7" fmla="*/ 19 h 23"/>
                <a:gd name="T8" fmla="*/ 5 w 31"/>
                <a:gd name="T9" fmla="*/ 6 h 23"/>
                <a:gd name="T10" fmla="*/ 31 w 31"/>
                <a:gd name="T11" fmla="*/ 4 h 23"/>
                <a:gd name="T12" fmla="*/ 14 w 31"/>
                <a:gd name="T13" fmla="*/ 7 h 23"/>
                <a:gd name="T14" fmla="*/ 14 w 31"/>
                <a:gd name="T15" fmla="*/ 7 h 23"/>
                <a:gd name="T16" fmla="*/ 21 w 31"/>
                <a:gd name="T17" fmla="*/ 10 h 23"/>
                <a:gd name="T18" fmla="*/ 17 w 31"/>
                <a:gd name="T19" fmla="*/ 15 h 23"/>
                <a:gd name="T20" fmla="*/ 23 w 31"/>
                <a:gd name="T21" fmla="*/ 17 h 23"/>
                <a:gd name="T22" fmla="*/ 26 w 31"/>
                <a:gd name="T23" fmla="*/ 6 h 23"/>
                <a:gd name="T24" fmla="*/ 14 w 31"/>
                <a:gd name="T25" fmla="*/ 7 h 23"/>
                <a:gd name="T26" fmla="*/ 9 w 31"/>
                <a:gd name="T27" fmla="*/ 17 h 23"/>
                <a:gd name="T28" fmla="*/ 9 w 31"/>
                <a:gd name="T29" fmla="*/ 17 h 23"/>
                <a:gd name="T30" fmla="*/ 12 w 31"/>
                <a:gd name="T31" fmla="*/ 11 h 23"/>
                <a:gd name="T32" fmla="*/ 9 w 31"/>
                <a:gd name="T33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30" y="11"/>
                    <a:pt x="27" y="17"/>
                    <a:pt x="24" y="22"/>
                  </a:cubicBezTo>
                  <a:cubicBezTo>
                    <a:pt x="19" y="23"/>
                    <a:pt x="20" y="18"/>
                    <a:pt x="14" y="18"/>
                  </a:cubicBezTo>
                  <a:cubicBezTo>
                    <a:pt x="10" y="18"/>
                    <a:pt x="8" y="22"/>
                    <a:pt x="2" y="19"/>
                  </a:cubicBezTo>
                  <a:cubicBezTo>
                    <a:pt x="0" y="15"/>
                    <a:pt x="8" y="11"/>
                    <a:pt x="5" y="6"/>
                  </a:cubicBezTo>
                  <a:cubicBezTo>
                    <a:pt x="11" y="0"/>
                    <a:pt x="23" y="2"/>
                    <a:pt x="31" y="4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7" y="7"/>
                    <a:pt x="21" y="6"/>
                    <a:pt x="21" y="10"/>
                  </a:cubicBezTo>
                  <a:cubicBezTo>
                    <a:pt x="19" y="10"/>
                    <a:pt x="18" y="12"/>
                    <a:pt x="17" y="15"/>
                  </a:cubicBezTo>
                  <a:cubicBezTo>
                    <a:pt x="21" y="14"/>
                    <a:pt x="20" y="17"/>
                    <a:pt x="23" y="17"/>
                  </a:cubicBezTo>
                  <a:cubicBezTo>
                    <a:pt x="24" y="14"/>
                    <a:pt x="25" y="10"/>
                    <a:pt x="26" y="6"/>
                  </a:cubicBezTo>
                  <a:cubicBezTo>
                    <a:pt x="22" y="5"/>
                    <a:pt x="16" y="3"/>
                    <a:pt x="14" y="7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0" y="15"/>
                    <a:pt x="12" y="15"/>
                    <a:pt x="12" y="11"/>
                  </a:cubicBezTo>
                  <a:cubicBezTo>
                    <a:pt x="9" y="9"/>
                    <a:pt x="6" y="16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737BF0EA-9861-1B40-AA0F-942859021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5" y="2304"/>
              <a:ext cx="75" cy="61"/>
            </a:xfrm>
            <a:custGeom>
              <a:avLst/>
              <a:gdLst>
                <a:gd name="T0" fmla="*/ 28 w 28"/>
                <a:gd name="T1" fmla="*/ 5 h 23"/>
                <a:gd name="T2" fmla="*/ 15 w 28"/>
                <a:gd name="T3" fmla="*/ 22 h 23"/>
                <a:gd name="T4" fmla="*/ 0 w 28"/>
                <a:gd name="T5" fmla="*/ 20 h 23"/>
                <a:gd name="T6" fmla="*/ 8 w 28"/>
                <a:gd name="T7" fmla="*/ 4 h 23"/>
                <a:gd name="T8" fmla="*/ 28 w 28"/>
                <a:gd name="T9" fmla="*/ 5 h 23"/>
                <a:gd name="T10" fmla="*/ 6 w 28"/>
                <a:gd name="T11" fmla="*/ 17 h 23"/>
                <a:gd name="T12" fmla="*/ 6 w 28"/>
                <a:gd name="T13" fmla="*/ 17 h 23"/>
                <a:gd name="T14" fmla="*/ 10 w 28"/>
                <a:gd name="T15" fmla="*/ 17 h 23"/>
                <a:gd name="T16" fmla="*/ 13 w 28"/>
                <a:gd name="T17" fmla="*/ 10 h 23"/>
                <a:gd name="T18" fmla="*/ 6 w 28"/>
                <a:gd name="T1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3">
                  <a:moveTo>
                    <a:pt x="28" y="5"/>
                  </a:moveTo>
                  <a:cubicBezTo>
                    <a:pt x="23" y="10"/>
                    <a:pt x="21" y="18"/>
                    <a:pt x="15" y="22"/>
                  </a:cubicBezTo>
                  <a:cubicBezTo>
                    <a:pt x="11" y="17"/>
                    <a:pt x="3" y="23"/>
                    <a:pt x="0" y="20"/>
                  </a:cubicBezTo>
                  <a:cubicBezTo>
                    <a:pt x="2" y="13"/>
                    <a:pt x="7" y="12"/>
                    <a:pt x="8" y="4"/>
                  </a:cubicBezTo>
                  <a:cubicBezTo>
                    <a:pt x="14" y="4"/>
                    <a:pt x="22" y="0"/>
                    <a:pt x="28" y="5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4"/>
                    <a:pt x="11" y="11"/>
                    <a:pt x="13" y="10"/>
                  </a:cubicBezTo>
                  <a:cubicBezTo>
                    <a:pt x="8" y="8"/>
                    <a:pt x="5" y="15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Freeform 42">
              <a:extLst>
                <a:ext uri="{FF2B5EF4-FFF2-40B4-BE49-F238E27FC236}">
                  <a16:creationId xmlns:a16="http://schemas.microsoft.com/office/drawing/2014/main" id="{702AC01A-F110-3A48-8501-6360ADCB6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4" y="2379"/>
              <a:ext cx="75" cy="59"/>
            </a:xfrm>
            <a:custGeom>
              <a:avLst/>
              <a:gdLst>
                <a:gd name="T0" fmla="*/ 28 w 28"/>
                <a:gd name="T1" fmla="*/ 4 h 22"/>
                <a:gd name="T2" fmla="*/ 15 w 28"/>
                <a:gd name="T3" fmla="*/ 21 h 22"/>
                <a:gd name="T4" fmla="*/ 0 w 28"/>
                <a:gd name="T5" fmla="*/ 19 h 22"/>
                <a:gd name="T6" fmla="*/ 6 w 28"/>
                <a:gd name="T7" fmla="*/ 4 h 22"/>
                <a:gd name="T8" fmla="*/ 28 w 28"/>
                <a:gd name="T9" fmla="*/ 4 h 22"/>
                <a:gd name="T10" fmla="*/ 19 w 28"/>
                <a:gd name="T11" fmla="*/ 10 h 22"/>
                <a:gd name="T12" fmla="*/ 19 w 28"/>
                <a:gd name="T13" fmla="*/ 10 h 22"/>
                <a:gd name="T14" fmla="*/ 22 w 28"/>
                <a:gd name="T15" fmla="*/ 6 h 22"/>
                <a:gd name="T16" fmla="*/ 20 w 28"/>
                <a:gd name="T17" fmla="*/ 6 h 22"/>
                <a:gd name="T18" fmla="*/ 18 w 28"/>
                <a:gd name="T19" fmla="*/ 7 h 22"/>
                <a:gd name="T20" fmla="*/ 19 w 28"/>
                <a:gd name="T21" fmla="*/ 10 h 22"/>
                <a:gd name="T22" fmla="*/ 7 w 28"/>
                <a:gd name="T23" fmla="*/ 17 h 22"/>
                <a:gd name="T24" fmla="*/ 7 w 28"/>
                <a:gd name="T25" fmla="*/ 17 h 22"/>
                <a:gd name="T26" fmla="*/ 11 w 28"/>
                <a:gd name="T27" fmla="*/ 18 h 22"/>
                <a:gd name="T28" fmla="*/ 7 w 28"/>
                <a:gd name="T2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2">
                  <a:moveTo>
                    <a:pt x="28" y="4"/>
                  </a:moveTo>
                  <a:cubicBezTo>
                    <a:pt x="24" y="11"/>
                    <a:pt x="19" y="15"/>
                    <a:pt x="15" y="21"/>
                  </a:cubicBezTo>
                  <a:cubicBezTo>
                    <a:pt x="11" y="22"/>
                    <a:pt x="6" y="20"/>
                    <a:pt x="0" y="19"/>
                  </a:cubicBezTo>
                  <a:cubicBezTo>
                    <a:pt x="2" y="14"/>
                    <a:pt x="6" y="11"/>
                    <a:pt x="6" y="4"/>
                  </a:cubicBezTo>
                  <a:cubicBezTo>
                    <a:pt x="12" y="3"/>
                    <a:pt x="22" y="0"/>
                    <a:pt x="28" y="4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8"/>
                    <a:pt x="22" y="10"/>
                    <a:pt x="22" y="6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6"/>
                    <a:pt x="18" y="6"/>
                    <a:pt x="18" y="7"/>
                  </a:cubicBezTo>
                  <a:cubicBezTo>
                    <a:pt x="22" y="8"/>
                    <a:pt x="15" y="10"/>
                    <a:pt x="19" y="10"/>
                  </a:cubicBezTo>
                  <a:close/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10" y="18"/>
                    <a:pt x="11" y="18"/>
                  </a:cubicBezTo>
                  <a:cubicBezTo>
                    <a:pt x="12" y="14"/>
                    <a:pt x="7" y="12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8D1DBA19-1ACA-214C-91E2-7460D62046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7" y="2304"/>
              <a:ext cx="73" cy="67"/>
            </a:xfrm>
            <a:custGeom>
              <a:avLst/>
              <a:gdLst>
                <a:gd name="T0" fmla="*/ 27 w 27"/>
                <a:gd name="T1" fmla="*/ 3 h 25"/>
                <a:gd name="T2" fmla="*/ 0 w 27"/>
                <a:gd name="T3" fmla="*/ 17 h 25"/>
                <a:gd name="T4" fmla="*/ 7 w 27"/>
                <a:gd name="T5" fmla="*/ 3 h 25"/>
                <a:gd name="T6" fmla="*/ 27 w 27"/>
                <a:gd name="T7" fmla="*/ 3 h 25"/>
                <a:gd name="T8" fmla="*/ 14 w 27"/>
                <a:gd name="T9" fmla="*/ 16 h 25"/>
                <a:gd name="T10" fmla="*/ 14 w 27"/>
                <a:gd name="T11" fmla="*/ 16 h 25"/>
                <a:gd name="T12" fmla="*/ 17 w 27"/>
                <a:gd name="T13" fmla="*/ 9 h 25"/>
                <a:gd name="T14" fmla="*/ 14 w 27"/>
                <a:gd name="T15" fmla="*/ 16 h 25"/>
                <a:gd name="T16" fmla="*/ 5 w 27"/>
                <a:gd name="T17" fmla="*/ 14 h 25"/>
                <a:gd name="T18" fmla="*/ 5 w 27"/>
                <a:gd name="T19" fmla="*/ 14 h 25"/>
                <a:gd name="T20" fmla="*/ 8 w 27"/>
                <a:gd name="T21" fmla="*/ 9 h 25"/>
                <a:gd name="T22" fmla="*/ 5 w 27"/>
                <a:gd name="T23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25">
                  <a:moveTo>
                    <a:pt x="27" y="3"/>
                  </a:moveTo>
                  <a:cubicBezTo>
                    <a:pt x="21" y="15"/>
                    <a:pt x="17" y="25"/>
                    <a:pt x="0" y="17"/>
                  </a:cubicBezTo>
                  <a:cubicBezTo>
                    <a:pt x="2" y="11"/>
                    <a:pt x="5" y="7"/>
                    <a:pt x="7" y="3"/>
                  </a:cubicBezTo>
                  <a:cubicBezTo>
                    <a:pt x="14" y="4"/>
                    <a:pt x="21" y="0"/>
                    <a:pt x="27" y="3"/>
                  </a:cubicBezTo>
                  <a:close/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6" y="15"/>
                    <a:pt x="19" y="11"/>
                    <a:pt x="17" y="9"/>
                  </a:cubicBezTo>
                  <a:cubicBezTo>
                    <a:pt x="16" y="10"/>
                    <a:pt x="9" y="14"/>
                    <a:pt x="14" y="16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8" y="16"/>
                    <a:pt x="11" y="8"/>
                    <a:pt x="8" y="9"/>
                  </a:cubicBezTo>
                  <a:cubicBezTo>
                    <a:pt x="8" y="12"/>
                    <a:pt x="5" y="11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" name="Freeform 44">
              <a:extLst>
                <a:ext uri="{FF2B5EF4-FFF2-40B4-BE49-F238E27FC236}">
                  <a16:creationId xmlns:a16="http://schemas.microsoft.com/office/drawing/2014/main" id="{4C2E5DE3-8A11-5846-8A22-54D7B74AC8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9" y="2373"/>
              <a:ext cx="78" cy="59"/>
            </a:xfrm>
            <a:custGeom>
              <a:avLst/>
              <a:gdLst>
                <a:gd name="T0" fmla="*/ 29 w 29"/>
                <a:gd name="T1" fmla="*/ 2 h 22"/>
                <a:gd name="T2" fmla="*/ 22 w 29"/>
                <a:gd name="T3" fmla="*/ 21 h 22"/>
                <a:gd name="T4" fmla="*/ 0 w 29"/>
                <a:gd name="T5" fmla="*/ 20 h 22"/>
                <a:gd name="T6" fmla="*/ 7 w 29"/>
                <a:gd name="T7" fmla="*/ 3 h 22"/>
                <a:gd name="T8" fmla="*/ 29 w 29"/>
                <a:gd name="T9" fmla="*/ 2 h 22"/>
                <a:gd name="T10" fmla="*/ 12 w 29"/>
                <a:gd name="T11" fmla="*/ 15 h 22"/>
                <a:gd name="T12" fmla="*/ 12 w 29"/>
                <a:gd name="T13" fmla="*/ 15 h 22"/>
                <a:gd name="T14" fmla="*/ 7 w 29"/>
                <a:gd name="T15" fmla="*/ 14 h 22"/>
                <a:gd name="T16" fmla="*/ 12 w 29"/>
                <a:gd name="T1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2">
                  <a:moveTo>
                    <a:pt x="29" y="2"/>
                  </a:moveTo>
                  <a:cubicBezTo>
                    <a:pt x="27" y="9"/>
                    <a:pt x="22" y="12"/>
                    <a:pt x="22" y="21"/>
                  </a:cubicBezTo>
                  <a:cubicBezTo>
                    <a:pt x="14" y="20"/>
                    <a:pt x="8" y="22"/>
                    <a:pt x="0" y="20"/>
                  </a:cubicBezTo>
                  <a:cubicBezTo>
                    <a:pt x="1" y="13"/>
                    <a:pt x="6" y="12"/>
                    <a:pt x="7" y="3"/>
                  </a:cubicBezTo>
                  <a:cubicBezTo>
                    <a:pt x="14" y="3"/>
                    <a:pt x="20" y="0"/>
                    <a:pt x="29" y="2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0" y="15"/>
                    <a:pt x="9" y="14"/>
                    <a:pt x="7" y="14"/>
                  </a:cubicBezTo>
                  <a:cubicBezTo>
                    <a:pt x="5" y="18"/>
                    <a:pt x="12" y="18"/>
                    <a:pt x="1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" name="Freeform 45">
              <a:extLst>
                <a:ext uri="{FF2B5EF4-FFF2-40B4-BE49-F238E27FC236}">
                  <a16:creationId xmlns:a16="http://schemas.microsoft.com/office/drawing/2014/main" id="{5FCA59FF-5BC9-D343-8A68-F136A8392F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3" y="2301"/>
              <a:ext cx="92" cy="62"/>
            </a:xfrm>
            <a:custGeom>
              <a:avLst/>
              <a:gdLst>
                <a:gd name="T0" fmla="*/ 34 w 34"/>
                <a:gd name="T1" fmla="*/ 2 h 23"/>
                <a:gd name="T2" fmla="*/ 25 w 34"/>
                <a:gd name="T3" fmla="*/ 21 h 23"/>
                <a:gd name="T4" fmla="*/ 16 w 34"/>
                <a:gd name="T5" fmla="*/ 19 h 23"/>
                <a:gd name="T6" fmla="*/ 0 w 34"/>
                <a:gd name="T7" fmla="*/ 18 h 23"/>
                <a:gd name="T8" fmla="*/ 6 w 34"/>
                <a:gd name="T9" fmla="*/ 3 h 23"/>
                <a:gd name="T10" fmla="*/ 34 w 34"/>
                <a:gd name="T11" fmla="*/ 2 h 23"/>
                <a:gd name="T12" fmla="*/ 25 w 34"/>
                <a:gd name="T13" fmla="*/ 7 h 23"/>
                <a:gd name="T14" fmla="*/ 25 w 34"/>
                <a:gd name="T15" fmla="*/ 7 h 23"/>
                <a:gd name="T16" fmla="*/ 27 w 34"/>
                <a:gd name="T17" fmla="*/ 8 h 23"/>
                <a:gd name="T18" fmla="*/ 27 w 34"/>
                <a:gd name="T19" fmla="*/ 5 h 23"/>
                <a:gd name="T20" fmla="*/ 25 w 34"/>
                <a:gd name="T21" fmla="*/ 5 h 23"/>
                <a:gd name="T22" fmla="*/ 25 w 34"/>
                <a:gd name="T23" fmla="*/ 7 h 23"/>
                <a:gd name="T24" fmla="*/ 8 w 34"/>
                <a:gd name="T25" fmla="*/ 15 h 23"/>
                <a:gd name="T26" fmla="*/ 8 w 34"/>
                <a:gd name="T27" fmla="*/ 15 h 23"/>
                <a:gd name="T28" fmla="*/ 18 w 34"/>
                <a:gd name="T29" fmla="*/ 12 h 23"/>
                <a:gd name="T30" fmla="*/ 12 w 34"/>
                <a:gd name="T31" fmla="*/ 11 h 23"/>
                <a:gd name="T32" fmla="*/ 16 w 34"/>
                <a:gd name="T33" fmla="*/ 8 h 23"/>
                <a:gd name="T34" fmla="*/ 12 w 34"/>
                <a:gd name="T35" fmla="*/ 7 h 23"/>
                <a:gd name="T36" fmla="*/ 8 w 34"/>
                <a:gd name="T37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3">
                  <a:moveTo>
                    <a:pt x="34" y="2"/>
                  </a:moveTo>
                  <a:cubicBezTo>
                    <a:pt x="32" y="10"/>
                    <a:pt x="26" y="12"/>
                    <a:pt x="25" y="21"/>
                  </a:cubicBezTo>
                  <a:cubicBezTo>
                    <a:pt x="20" y="23"/>
                    <a:pt x="21" y="21"/>
                    <a:pt x="16" y="19"/>
                  </a:cubicBezTo>
                  <a:cubicBezTo>
                    <a:pt x="11" y="19"/>
                    <a:pt x="6" y="20"/>
                    <a:pt x="0" y="18"/>
                  </a:cubicBezTo>
                  <a:cubicBezTo>
                    <a:pt x="3" y="14"/>
                    <a:pt x="7" y="9"/>
                    <a:pt x="6" y="3"/>
                  </a:cubicBezTo>
                  <a:cubicBezTo>
                    <a:pt x="14" y="0"/>
                    <a:pt x="24" y="1"/>
                    <a:pt x="34" y="2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6" y="7"/>
                    <a:pt x="27" y="8"/>
                  </a:cubicBezTo>
                  <a:cubicBezTo>
                    <a:pt x="27" y="7"/>
                    <a:pt x="27" y="6"/>
                    <a:pt x="27" y="5"/>
                  </a:cubicBezTo>
                  <a:cubicBezTo>
                    <a:pt x="27" y="5"/>
                    <a:pt x="26" y="5"/>
                    <a:pt x="25" y="5"/>
                  </a:cubicBezTo>
                  <a:cubicBezTo>
                    <a:pt x="25" y="6"/>
                    <a:pt x="25" y="6"/>
                    <a:pt x="25" y="7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11" y="14"/>
                    <a:pt x="17" y="17"/>
                    <a:pt x="18" y="12"/>
                  </a:cubicBezTo>
                  <a:cubicBezTo>
                    <a:pt x="15" y="10"/>
                    <a:pt x="12" y="15"/>
                    <a:pt x="12" y="11"/>
                  </a:cubicBezTo>
                  <a:cubicBezTo>
                    <a:pt x="13" y="9"/>
                    <a:pt x="16" y="10"/>
                    <a:pt x="16" y="8"/>
                  </a:cubicBezTo>
                  <a:cubicBezTo>
                    <a:pt x="15" y="7"/>
                    <a:pt x="14" y="7"/>
                    <a:pt x="12" y="7"/>
                  </a:cubicBezTo>
                  <a:cubicBezTo>
                    <a:pt x="10" y="8"/>
                    <a:pt x="8" y="11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" name="Freeform 46">
              <a:extLst>
                <a:ext uri="{FF2B5EF4-FFF2-40B4-BE49-F238E27FC236}">
                  <a16:creationId xmlns:a16="http://schemas.microsoft.com/office/drawing/2014/main" id="{1FF47DBC-C5E0-604D-85F7-3946002315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3" y="2379"/>
              <a:ext cx="83" cy="61"/>
            </a:xfrm>
            <a:custGeom>
              <a:avLst/>
              <a:gdLst>
                <a:gd name="T0" fmla="*/ 31 w 31"/>
                <a:gd name="T1" fmla="*/ 4 h 23"/>
                <a:gd name="T2" fmla="*/ 20 w 31"/>
                <a:gd name="T3" fmla="*/ 21 h 23"/>
                <a:gd name="T4" fmla="*/ 0 w 31"/>
                <a:gd name="T5" fmla="*/ 18 h 23"/>
                <a:gd name="T6" fmla="*/ 3 w 31"/>
                <a:gd name="T7" fmla="*/ 4 h 23"/>
                <a:gd name="T8" fmla="*/ 31 w 31"/>
                <a:gd name="T9" fmla="*/ 4 h 23"/>
                <a:gd name="T10" fmla="*/ 17 w 31"/>
                <a:gd name="T11" fmla="*/ 16 h 23"/>
                <a:gd name="T12" fmla="*/ 17 w 31"/>
                <a:gd name="T13" fmla="*/ 16 h 23"/>
                <a:gd name="T14" fmla="*/ 24 w 31"/>
                <a:gd name="T15" fmla="*/ 6 h 23"/>
                <a:gd name="T16" fmla="*/ 17 w 31"/>
                <a:gd name="T17" fmla="*/ 16 h 23"/>
                <a:gd name="T18" fmla="*/ 9 w 31"/>
                <a:gd name="T19" fmla="*/ 17 h 23"/>
                <a:gd name="T20" fmla="*/ 9 w 31"/>
                <a:gd name="T21" fmla="*/ 17 h 23"/>
                <a:gd name="T22" fmla="*/ 14 w 31"/>
                <a:gd name="T23" fmla="*/ 7 h 23"/>
                <a:gd name="T24" fmla="*/ 9 w 31"/>
                <a:gd name="T2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29" y="13"/>
                    <a:pt x="25" y="18"/>
                    <a:pt x="20" y="21"/>
                  </a:cubicBezTo>
                  <a:cubicBezTo>
                    <a:pt x="14" y="16"/>
                    <a:pt x="6" y="23"/>
                    <a:pt x="0" y="18"/>
                  </a:cubicBezTo>
                  <a:cubicBezTo>
                    <a:pt x="2" y="13"/>
                    <a:pt x="6" y="8"/>
                    <a:pt x="3" y="4"/>
                  </a:cubicBezTo>
                  <a:cubicBezTo>
                    <a:pt x="12" y="3"/>
                    <a:pt x="23" y="0"/>
                    <a:pt x="31" y="4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22" y="19"/>
                    <a:pt x="28" y="9"/>
                    <a:pt x="24" y="6"/>
                  </a:cubicBezTo>
                  <a:cubicBezTo>
                    <a:pt x="21" y="8"/>
                    <a:pt x="19" y="12"/>
                    <a:pt x="17" y="16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2" y="15"/>
                    <a:pt x="10" y="10"/>
                    <a:pt x="14" y="7"/>
                  </a:cubicBezTo>
                  <a:cubicBezTo>
                    <a:pt x="9" y="4"/>
                    <a:pt x="4" y="14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" name="Freeform 47">
              <a:extLst>
                <a:ext uri="{FF2B5EF4-FFF2-40B4-BE49-F238E27FC236}">
                  <a16:creationId xmlns:a16="http://schemas.microsoft.com/office/drawing/2014/main" id="{E4713164-278D-F34D-9695-2456AB3AB2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2" y="2456"/>
              <a:ext cx="68" cy="57"/>
            </a:xfrm>
            <a:custGeom>
              <a:avLst/>
              <a:gdLst>
                <a:gd name="T0" fmla="*/ 18 w 25"/>
                <a:gd name="T1" fmla="*/ 18 h 21"/>
                <a:gd name="T2" fmla="*/ 0 w 25"/>
                <a:gd name="T3" fmla="*/ 19 h 21"/>
                <a:gd name="T4" fmla="*/ 6 w 25"/>
                <a:gd name="T5" fmla="*/ 4 h 21"/>
                <a:gd name="T6" fmla="*/ 21 w 25"/>
                <a:gd name="T7" fmla="*/ 0 h 21"/>
                <a:gd name="T8" fmla="*/ 18 w 25"/>
                <a:gd name="T9" fmla="*/ 18 h 21"/>
                <a:gd name="T10" fmla="*/ 5 w 25"/>
                <a:gd name="T11" fmla="*/ 16 h 21"/>
                <a:gd name="T12" fmla="*/ 5 w 25"/>
                <a:gd name="T13" fmla="*/ 16 h 21"/>
                <a:gd name="T14" fmla="*/ 11 w 25"/>
                <a:gd name="T15" fmla="*/ 12 h 21"/>
                <a:gd name="T16" fmla="*/ 5 w 25"/>
                <a:gd name="T17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1">
                  <a:moveTo>
                    <a:pt x="18" y="18"/>
                  </a:moveTo>
                  <a:cubicBezTo>
                    <a:pt x="13" y="21"/>
                    <a:pt x="6" y="19"/>
                    <a:pt x="0" y="19"/>
                  </a:cubicBezTo>
                  <a:cubicBezTo>
                    <a:pt x="2" y="12"/>
                    <a:pt x="4" y="10"/>
                    <a:pt x="6" y="4"/>
                  </a:cubicBezTo>
                  <a:cubicBezTo>
                    <a:pt x="10" y="2"/>
                    <a:pt x="17" y="3"/>
                    <a:pt x="21" y="0"/>
                  </a:cubicBezTo>
                  <a:cubicBezTo>
                    <a:pt x="25" y="3"/>
                    <a:pt x="17" y="11"/>
                    <a:pt x="18" y="18"/>
                  </a:cubicBezTo>
                  <a:close/>
                  <a:moveTo>
                    <a:pt x="5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0" y="15"/>
                    <a:pt x="11" y="12"/>
                  </a:cubicBezTo>
                  <a:cubicBezTo>
                    <a:pt x="8" y="11"/>
                    <a:pt x="6" y="12"/>
                    <a:pt x="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" name="Freeform 48">
              <a:extLst>
                <a:ext uri="{FF2B5EF4-FFF2-40B4-BE49-F238E27FC236}">
                  <a16:creationId xmlns:a16="http://schemas.microsoft.com/office/drawing/2014/main" id="{6E1B7FBA-AFD5-9A45-919E-B9ED0853D9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9" y="2448"/>
              <a:ext cx="65" cy="73"/>
            </a:xfrm>
            <a:custGeom>
              <a:avLst/>
              <a:gdLst>
                <a:gd name="T0" fmla="*/ 24 w 24"/>
                <a:gd name="T1" fmla="*/ 2 h 27"/>
                <a:gd name="T2" fmla="*/ 0 w 24"/>
                <a:gd name="T3" fmla="*/ 20 h 27"/>
                <a:gd name="T4" fmla="*/ 9 w 24"/>
                <a:gd name="T5" fmla="*/ 1 h 27"/>
                <a:gd name="T6" fmla="*/ 24 w 24"/>
                <a:gd name="T7" fmla="*/ 2 h 27"/>
                <a:gd name="T8" fmla="*/ 9 w 24"/>
                <a:gd name="T9" fmla="*/ 17 h 27"/>
                <a:gd name="T10" fmla="*/ 9 w 24"/>
                <a:gd name="T11" fmla="*/ 17 h 27"/>
                <a:gd name="T12" fmla="*/ 18 w 24"/>
                <a:gd name="T13" fmla="*/ 7 h 27"/>
                <a:gd name="T14" fmla="*/ 15 w 24"/>
                <a:gd name="T15" fmla="*/ 6 h 27"/>
                <a:gd name="T16" fmla="*/ 9 w 24"/>
                <a:gd name="T17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7">
                  <a:moveTo>
                    <a:pt x="24" y="2"/>
                  </a:moveTo>
                  <a:cubicBezTo>
                    <a:pt x="20" y="16"/>
                    <a:pt x="14" y="27"/>
                    <a:pt x="0" y="20"/>
                  </a:cubicBezTo>
                  <a:cubicBezTo>
                    <a:pt x="4" y="12"/>
                    <a:pt x="3" y="5"/>
                    <a:pt x="9" y="1"/>
                  </a:cubicBezTo>
                  <a:cubicBezTo>
                    <a:pt x="14" y="5"/>
                    <a:pt x="17" y="0"/>
                    <a:pt x="24" y="2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5" y="19"/>
                    <a:pt x="15" y="11"/>
                    <a:pt x="18" y="7"/>
                  </a:cubicBezTo>
                  <a:cubicBezTo>
                    <a:pt x="17" y="7"/>
                    <a:pt x="16" y="6"/>
                    <a:pt x="15" y="6"/>
                  </a:cubicBezTo>
                  <a:cubicBezTo>
                    <a:pt x="14" y="12"/>
                    <a:pt x="10" y="12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" name="Freeform 49">
              <a:extLst>
                <a:ext uri="{FF2B5EF4-FFF2-40B4-BE49-F238E27FC236}">
                  <a16:creationId xmlns:a16="http://schemas.microsoft.com/office/drawing/2014/main" id="{E5BE3E66-A27B-CE4C-BEFA-F296EC056E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" y="2363"/>
              <a:ext cx="88" cy="67"/>
            </a:xfrm>
            <a:custGeom>
              <a:avLst/>
              <a:gdLst>
                <a:gd name="T0" fmla="*/ 33 w 33"/>
                <a:gd name="T1" fmla="*/ 6 h 25"/>
                <a:gd name="T2" fmla="*/ 24 w 33"/>
                <a:gd name="T3" fmla="*/ 24 h 25"/>
                <a:gd name="T4" fmla="*/ 5 w 33"/>
                <a:gd name="T5" fmla="*/ 24 h 25"/>
                <a:gd name="T6" fmla="*/ 13 w 33"/>
                <a:gd name="T7" fmla="*/ 4 h 25"/>
                <a:gd name="T8" fmla="*/ 33 w 33"/>
                <a:gd name="T9" fmla="*/ 6 h 25"/>
                <a:gd name="T10" fmla="*/ 19 w 33"/>
                <a:gd name="T11" fmla="*/ 10 h 25"/>
                <a:gd name="T12" fmla="*/ 19 w 33"/>
                <a:gd name="T13" fmla="*/ 10 h 25"/>
                <a:gd name="T14" fmla="*/ 26 w 33"/>
                <a:gd name="T15" fmla="*/ 8 h 25"/>
                <a:gd name="T16" fmla="*/ 19 w 33"/>
                <a:gd name="T17" fmla="*/ 10 h 25"/>
                <a:gd name="T18" fmla="*/ 9 w 33"/>
                <a:gd name="T19" fmla="*/ 20 h 25"/>
                <a:gd name="T20" fmla="*/ 9 w 33"/>
                <a:gd name="T21" fmla="*/ 20 h 25"/>
                <a:gd name="T22" fmla="*/ 17 w 33"/>
                <a:gd name="T23" fmla="*/ 21 h 25"/>
                <a:gd name="T24" fmla="*/ 13 w 33"/>
                <a:gd name="T25" fmla="*/ 12 h 25"/>
                <a:gd name="T26" fmla="*/ 9 w 33"/>
                <a:gd name="T2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5">
                  <a:moveTo>
                    <a:pt x="33" y="6"/>
                  </a:moveTo>
                  <a:cubicBezTo>
                    <a:pt x="28" y="11"/>
                    <a:pt x="26" y="18"/>
                    <a:pt x="24" y="24"/>
                  </a:cubicBezTo>
                  <a:cubicBezTo>
                    <a:pt x="18" y="24"/>
                    <a:pt x="12" y="25"/>
                    <a:pt x="5" y="24"/>
                  </a:cubicBezTo>
                  <a:cubicBezTo>
                    <a:pt x="0" y="17"/>
                    <a:pt x="9" y="9"/>
                    <a:pt x="13" y="4"/>
                  </a:cubicBezTo>
                  <a:cubicBezTo>
                    <a:pt x="20" y="6"/>
                    <a:pt x="27" y="0"/>
                    <a:pt x="33" y="6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21" y="8"/>
                    <a:pt x="25" y="10"/>
                    <a:pt x="26" y="8"/>
                  </a:cubicBezTo>
                  <a:cubicBezTo>
                    <a:pt x="23" y="7"/>
                    <a:pt x="17" y="8"/>
                    <a:pt x="19" y="10"/>
                  </a:cubicBezTo>
                  <a:close/>
                  <a:moveTo>
                    <a:pt x="9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12" y="22"/>
                    <a:pt x="13" y="20"/>
                    <a:pt x="17" y="21"/>
                  </a:cubicBezTo>
                  <a:cubicBezTo>
                    <a:pt x="16" y="18"/>
                    <a:pt x="15" y="15"/>
                    <a:pt x="13" y="12"/>
                  </a:cubicBezTo>
                  <a:cubicBezTo>
                    <a:pt x="10" y="13"/>
                    <a:pt x="8" y="17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" name="Freeform 50">
              <a:extLst>
                <a:ext uri="{FF2B5EF4-FFF2-40B4-BE49-F238E27FC236}">
                  <a16:creationId xmlns:a16="http://schemas.microsoft.com/office/drawing/2014/main" id="{5DC75D25-6160-494F-90DC-C55771EFF4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6" y="2446"/>
              <a:ext cx="70" cy="56"/>
            </a:xfrm>
            <a:custGeom>
              <a:avLst/>
              <a:gdLst>
                <a:gd name="T0" fmla="*/ 22 w 26"/>
                <a:gd name="T1" fmla="*/ 0 h 21"/>
                <a:gd name="T2" fmla="*/ 20 w 26"/>
                <a:gd name="T3" fmla="*/ 20 h 21"/>
                <a:gd name="T4" fmla="*/ 0 w 26"/>
                <a:gd name="T5" fmla="*/ 21 h 21"/>
                <a:gd name="T6" fmla="*/ 7 w 26"/>
                <a:gd name="T7" fmla="*/ 4 h 21"/>
                <a:gd name="T8" fmla="*/ 22 w 26"/>
                <a:gd name="T9" fmla="*/ 0 h 21"/>
                <a:gd name="T10" fmla="*/ 15 w 26"/>
                <a:gd name="T11" fmla="*/ 12 h 21"/>
                <a:gd name="T12" fmla="*/ 15 w 26"/>
                <a:gd name="T13" fmla="*/ 12 h 21"/>
                <a:gd name="T14" fmla="*/ 15 w 26"/>
                <a:gd name="T1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1">
                  <a:moveTo>
                    <a:pt x="22" y="0"/>
                  </a:moveTo>
                  <a:cubicBezTo>
                    <a:pt x="26" y="4"/>
                    <a:pt x="17" y="13"/>
                    <a:pt x="20" y="20"/>
                  </a:cubicBezTo>
                  <a:cubicBezTo>
                    <a:pt x="14" y="20"/>
                    <a:pt x="8" y="21"/>
                    <a:pt x="0" y="21"/>
                  </a:cubicBezTo>
                  <a:cubicBezTo>
                    <a:pt x="1" y="14"/>
                    <a:pt x="5" y="11"/>
                    <a:pt x="7" y="4"/>
                  </a:cubicBezTo>
                  <a:cubicBezTo>
                    <a:pt x="12" y="4"/>
                    <a:pt x="18" y="4"/>
                    <a:pt x="22" y="0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2" y="18"/>
                    <a:pt x="19" y="13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Freeform 51">
              <a:extLst>
                <a:ext uri="{FF2B5EF4-FFF2-40B4-BE49-F238E27FC236}">
                  <a16:creationId xmlns:a16="http://schemas.microsoft.com/office/drawing/2014/main" id="{CB7E9D93-9DCA-B747-B0C9-9891C25DD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8" y="2446"/>
              <a:ext cx="250" cy="67"/>
            </a:xfrm>
            <a:custGeom>
              <a:avLst/>
              <a:gdLst>
                <a:gd name="T0" fmla="*/ 88 w 93"/>
                <a:gd name="T1" fmla="*/ 22 h 25"/>
                <a:gd name="T2" fmla="*/ 65 w 93"/>
                <a:gd name="T3" fmla="*/ 21 h 25"/>
                <a:gd name="T4" fmla="*/ 41 w 93"/>
                <a:gd name="T5" fmla="*/ 22 h 25"/>
                <a:gd name="T6" fmla="*/ 0 w 93"/>
                <a:gd name="T7" fmla="*/ 17 h 25"/>
                <a:gd name="T8" fmla="*/ 8 w 93"/>
                <a:gd name="T9" fmla="*/ 0 h 25"/>
                <a:gd name="T10" fmla="*/ 49 w 93"/>
                <a:gd name="T11" fmla="*/ 2 h 25"/>
                <a:gd name="T12" fmla="*/ 93 w 93"/>
                <a:gd name="T13" fmla="*/ 2 h 25"/>
                <a:gd name="T14" fmla="*/ 88 w 93"/>
                <a:gd name="T15" fmla="*/ 22 h 25"/>
                <a:gd name="T16" fmla="*/ 82 w 93"/>
                <a:gd name="T17" fmla="*/ 8 h 25"/>
                <a:gd name="T18" fmla="*/ 82 w 93"/>
                <a:gd name="T19" fmla="*/ 8 h 25"/>
                <a:gd name="T20" fmla="*/ 82 w 93"/>
                <a:gd name="T21" fmla="*/ 18 h 25"/>
                <a:gd name="T22" fmla="*/ 87 w 93"/>
                <a:gd name="T23" fmla="*/ 7 h 25"/>
                <a:gd name="T24" fmla="*/ 82 w 93"/>
                <a:gd name="T25" fmla="*/ 8 h 25"/>
                <a:gd name="T26" fmla="*/ 54 w 93"/>
                <a:gd name="T27" fmla="*/ 8 h 25"/>
                <a:gd name="T28" fmla="*/ 54 w 93"/>
                <a:gd name="T29" fmla="*/ 8 h 25"/>
                <a:gd name="T30" fmla="*/ 58 w 93"/>
                <a:gd name="T31" fmla="*/ 7 h 25"/>
                <a:gd name="T32" fmla="*/ 54 w 93"/>
                <a:gd name="T33" fmla="*/ 8 h 25"/>
                <a:gd name="T34" fmla="*/ 47 w 93"/>
                <a:gd name="T35" fmla="*/ 11 h 25"/>
                <a:gd name="T36" fmla="*/ 47 w 93"/>
                <a:gd name="T37" fmla="*/ 11 h 25"/>
                <a:gd name="T38" fmla="*/ 53 w 93"/>
                <a:gd name="T39" fmla="*/ 9 h 25"/>
                <a:gd name="T40" fmla="*/ 47 w 93"/>
                <a:gd name="T41" fmla="*/ 11 h 25"/>
                <a:gd name="T42" fmla="*/ 41 w 93"/>
                <a:gd name="T43" fmla="*/ 16 h 25"/>
                <a:gd name="T44" fmla="*/ 41 w 93"/>
                <a:gd name="T45" fmla="*/ 16 h 25"/>
                <a:gd name="T46" fmla="*/ 17 w 93"/>
                <a:gd name="T47" fmla="*/ 14 h 25"/>
                <a:gd name="T48" fmla="*/ 54 w 93"/>
                <a:gd name="T49" fmla="*/ 16 h 25"/>
                <a:gd name="T50" fmla="*/ 41 w 93"/>
                <a:gd name="T51" fmla="*/ 16 h 25"/>
                <a:gd name="T52" fmla="*/ 7 w 93"/>
                <a:gd name="T53" fmla="*/ 10 h 25"/>
                <a:gd name="T54" fmla="*/ 7 w 93"/>
                <a:gd name="T55" fmla="*/ 10 h 25"/>
                <a:gd name="T56" fmla="*/ 10 w 93"/>
                <a:gd name="T57" fmla="*/ 11 h 25"/>
                <a:gd name="T58" fmla="*/ 10 w 93"/>
                <a:gd name="T59" fmla="*/ 9 h 25"/>
                <a:gd name="T60" fmla="*/ 8 w 93"/>
                <a:gd name="T61" fmla="*/ 8 h 25"/>
                <a:gd name="T62" fmla="*/ 7 w 93"/>
                <a:gd name="T63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3" h="25">
                  <a:moveTo>
                    <a:pt x="88" y="22"/>
                  </a:moveTo>
                  <a:cubicBezTo>
                    <a:pt x="81" y="25"/>
                    <a:pt x="73" y="22"/>
                    <a:pt x="65" y="21"/>
                  </a:cubicBezTo>
                  <a:cubicBezTo>
                    <a:pt x="57" y="20"/>
                    <a:pt x="49" y="23"/>
                    <a:pt x="41" y="22"/>
                  </a:cubicBezTo>
                  <a:cubicBezTo>
                    <a:pt x="27" y="22"/>
                    <a:pt x="14" y="17"/>
                    <a:pt x="0" y="17"/>
                  </a:cubicBezTo>
                  <a:cubicBezTo>
                    <a:pt x="1" y="8"/>
                    <a:pt x="5" y="5"/>
                    <a:pt x="8" y="0"/>
                  </a:cubicBezTo>
                  <a:cubicBezTo>
                    <a:pt x="20" y="2"/>
                    <a:pt x="34" y="1"/>
                    <a:pt x="49" y="2"/>
                  </a:cubicBezTo>
                  <a:cubicBezTo>
                    <a:pt x="64" y="3"/>
                    <a:pt x="81" y="4"/>
                    <a:pt x="93" y="2"/>
                  </a:cubicBezTo>
                  <a:cubicBezTo>
                    <a:pt x="93" y="8"/>
                    <a:pt x="90" y="16"/>
                    <a:pt x="88" y="22"/>
                  </a:cubicBez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3" y="11"/>
                    <a:pt x="86" y="14"/>
                    <a:pt x="82" y="18"/>
                  </a:cubicBezTo>
                  <a:cubicBezTo>
                    <a:pt x="87" y="17"/>
                    <a:pt x="87" y="12"/>
                    <a:pt x="87" y="7"/>
                  </a:cubicBezTo>
                  <a:cubicBezTo>
                    <a:pt x="85" y="7"/>
                    <a:pt x="84" y="7"/>
                    <a:pt x="82" y="8"/>
                  </a:cubicBezTo>
                  <a:close/>
                  <a:moveTo>
                    <a:pt x="54" y="8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56" y="9"/>
                    <a:pt x="57" y="8"/>
                    <a:pt x="58" y="7"/>
                  </a:cubicBezTo>
                  <a:cubicBezTo>
                    <a:pt x="56" y="6"/>
                    <a:pt x="55" y="7"/>
                    <a:pt x="54" y="8"/>
                  </a:cubicBezTo>
                  <a:close/>
                  <a:moveTo>
                    <a:pt x="47" y="11"/>
                  </a:moveTo>
                  <a:cubicBezTo>
                    <a:pt x="47" y="11"/>
                    <a:pt x="47" y="11"/>
                    <a:pt x="47" y="11"/>
                  </a:cubicBezTo>
                  <a:cubicBezTo>
                    <a:pt x="50" y="12"/>
                    <a:pt x="52" y="11"/>
                    <a:pt x="53" y="9"/>
                  </a:cubicBezTo>
                  <a:cubicBezTo>
                    <a:pt x="50" y="8"/>
                    <a:pt x="47" y="8"/>
                    <a:pt x="47" y="11"/>
                  </a:cubicBezTo>
                  <a:close/>
                  <a:moveTo>
                    <a:pt x="41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35" y="14"/>
                    <a:pt x="24" y="12"/>
                    <a:pt x="17" y="14"/>
                  </a:cubicBezTo>
                  <a:cubicBezTo>
                    <a:pt x="31" y="17"/>
                    <a:pt x="44" y="19"/>
                    <a:pt x="54" y="16"/>
                  </a:cubicBezTo>
                  <a:cubicBezTo>
                    <a:pt x="49" y="15"/>
                    <a:pt x="44" y="14"/>
                    <a:pt x="41" y="16"/>
                  </a:cubicBezTo>
                  <a:close/>
                  <a:moveTo>
                    <a:pt x="7" y="10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1"/>
                    <a:pt x="10" y="11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9"/>
                    <a:pt x="8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" name="Freeform 52">
              <a:extLst>
                <a:ext uri="{FF2B5EF4-FFF2-40B4-BE49-F238E27FC236}">
                  <a16:creationId xmlns:a16="http://schemas.microsoft.com/office/drawing/2014/main" id="{A963505B-A6E6-F743-9033-8EE5B9B188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9" y="2360"/>
              <a:ext cx="92" cy="64"/>
            </a:xfrm>
            <a:custGeom>
              <a:avLst/>
              <a:gdLst>
                <a:gd name="T0" fmla="*/ 34 w 34"/>
                <a:gd name="T1" fmla="*/ 5 h 24"/>
                <a:gd name="T2" fmla="*/ 19 w 34"/>
                <a:gd name="T3" fmla="*/ 24 h 24"/>
                <a:gd name="T4" fmla="*/ 0 w 34"/>
                <a:gd name="T5" fmla="*/ 20 h 24"/>
                <a:gd name="T6" fmla="*/ 9 w 34"/>
                <a:gd name="T7" fmla="*/ 4 h 24"/>
                <a:gd name="T8" fmla="*/ 34 w 34"/>
                <a:gd name="T9" fmla="*/ 5 h 24"/>
                <a:gd name="T10" fmla="*/ 14 w 34"/>
                <a:gd name="T11" fmla="*/ 10 h 24"/>
                <a:gd name="T12" fmla="*/ 14 w 34"/>
                <a:gd name="T13" fmla="*/ 10 h 24"/>
                <a:gd name="T14" fmla="*/ 27 w 34"/>
                <a:gd name="T15" fmla="*/ 9 h 24"/>
                <a:gd name="T16" fmla="*/ 14 w 34"/>
                <a:gd name="T17" fmla="*/ 10 h 24"/>
                <a:gd name="T18" fmla="*/ 18 w 34"/>
                <a:gd name="T19" fmla="*/ 16 h 24"/>
                <a:gd name="T20" fmla="*/ 18 w 34"/>
                <a:gd name="T21" fmla="*/ 16 h 24"/>
                <a:gd name="T22" fmla="*/ 24 w 34"/>
                <a:gd name="T23" fmla="*/ 13 h 24"/>
                <a:gd name="T24" fmla="*/ 18 w 34"/>
                <a:gd name="T25" fmla="*/ 16 h 24"/>
                <a:gd name="T26" fmla="*/ 6 w 34"/>
                <a:gd name="T27" fmla="*/ 18 h 24"/>
                <a:gd name="T28" fmla="*/ 6 w 34"/>
                <a:gd name="T29" fmla="*/ 18 h 24"/>
                <a:gd name="T30" fmla="*/ 12 w 34"/>
                <a:gd name="T31" fmla="*/ 19 h 24"/>
                <a:gd name="T32" fmla="*/ 9 w 34"/>
                <a:gd name="T33" fmla="*/ 13 h 24"/>
                <a:gd name="T34" fmla="*/ 6 w 34"/>
                <a:gd name="T35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24">
                  <a:moveTo>
                    <a:pt x="34" y="5"/>
                  </a:moveTo>
                  <a:cubicBezTo>
                    <a:pt x="30" y="13"/>
                    <a:pt x="25" y="20"/>
                    <a:pt x="19" y="24"/>
                  </a:cubicBezTo>
                  <a:cubicBezTo>
                    <a:pt x="13" y="19"/>
                    <a:pt x="8" y="23"/>
                    <a:pt x="0" y="20"/>
                  </a:cubicBezTo>
                  <a:cubicBezTo>
                    <a:pt x="3" y="14"/>
                    <a:pt x="5" y="8"/>
                    <a:pt x="9" y="4"/>
                  </a:cubicBezTo>
                  <a:cubicBezTo>
                    <a:pt x="16" y="8"/>
                    <a:pt x="23" y="0"/>
                    <a:pt x="34" y="5"/>
                  </a:cubicBezTo>
                  <a:close/>
                  <a:moveTo>
                    <a:pt x="14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21" y="10"/>
                    <a:pt x="24" y="11"/>
                    <a:pt x="27" y="9"/>
                  </a:cubicBezTo>
                  <a:cubicBezTo>
                    <a:pt x="24" y="5"/>
                    <a:pt x="17" y="8"/>
                    <a:pt x="14" y="10"/>
                  </a:cubicBezTo>
                  <a:close/>
                  <a:moveTo>
                    <a:pt x="1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22" y="18"/>
                    <a:pt x="24" y="17"/>
                    <a:pt x="24" y="13"/>
                  </a:cubicBezTo>
                  <a:cubicBezTo>
                    <a:pt x="21" y="13"/>
                    <a:pt x="19" y="14"/>
                    <a:pt x="18" y="16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9" y="19"/>
                    <a:pt x="9" y="17"/>
                    <a:pt x="12" y="19"/>
                  </a:cubicBezTo>
                  <a:cubicBezTo>
                    <a:pt x="12" y="16"/>
                    <a:pt x="13" y="13"/>
                    <a:pt x="9" y="13"/>
                  </a:cubicBezTo>
                  <a:cubicBezTo>
                    <a:pt x="9" y="16"/>
                    <a:pt x="6" y="15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" name="Freeform 53">
              <a:extLst>
                <a:ext uri="{FF2B5EF4-FFF2-40B4-BE49-F238E27FC236}">
                  <a16:creationId xmlns:a16="http://schemas.microsoft.com/office/drawing/2014/main" id="{0DC5BA9B-49BF-554F-89CD-AB068757C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" y="2432"/>
              <a:ext cx="64" cy="59"/>
            </a:xfrm>
            <a:custGeom>
              <a:avLst/>
              <a:gdLst>
                <a:gd name="T0" fmla="*/ 24 w 24"/>
                <a:gd name="T1" fmla="*/ 3 h 22"/>
                <a:gd name="T2" fmla="*/ 14 w 24"/>
                <a:gd name="T3" fmla="*/ 21 h 22"/>
                <a:gd name="T4" fmla="*/ 0 w 24"/>
                <a:gd name="T5" fmla="*/ 20 h 22"/>
                <a:gd name="T6" fmla="*/ 4 w 24"/>
                <a:gd name="T7" fmla="*/ 4 h 22"/>
                <a:gd name="T8" fmla="*/ 24 w 24"/>
                <a:gd name="T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2">
                  <a:moveTo>
                    <a:pt x="24" y="3"/>
                  </a:moveTo>
                  <a:cubicBezTo>
                    <a:pt x="20" y="8"/>
                    <a:pt x="17" y="14"/>
                    <a:pt x="14" y="21"/>
                  </a:cubicBezTo>
                  <a:cubicBezTo>
                    <a:pt x="9" y="20"/>
                    <a:pt x="6" y="22"/>
                    <a:pt x="0" y="20"/>
                  </a:cubicBezTo>
                  <a:cubicBezTo>
                    <a:pt x="2" y="13"/>
                    <a:pt x="3" y="9"/>
                    <a:pt x="4" y="4"/>
                  </a:cubicBezTo>
                  <a:cubicBezTo>
                    <a:pt x="10" y="4"/>
                    <a:pt x="15" y="0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" name="Freeform 54">
              <a:extLst>
                <a:ext uri="{FF2B5EF4-FFF2-40B4-BE49-F238E27FC236}">
                  <a16:creationId xmlns:a16="http://schemas.microsoft.com/office/drawing/2014/main" id="{E1EE5709-96C3-564A-9236-4AEEABE698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9" y="2553"/>
              <a:ext cx="209" cy="62"/>
            </a:xfrm>
            <a:custGeom>
              <a:avLst/>
              <a:gdLst>
                <a:gd name="T0" fmla="*/ 78 w 78"/>
                <a:gd name="T1" fmla="*/ 6 h 23"/>
                <a:gd name="T2" fmla="*/ 65 w 78"/>
                <a:gd name="T3" fmla="*/ 23 h 23"/>
                <a:gd name="T4" fmla="*/ 38 w 78"/>
                <a:gd name="T5" fmla="*/ 22 h 23"/>
                <a:gd name="T6" fmla="*/ 0 w 78"/>
                <a:gd name="T7" fmla="*/ 17 h 23"/>
                <a:gd name="T8" fmla="*/ 9 w 78"/>
                <a:gd name="T9" fmla="*/ 0 h 23"/>
                <a:gd name="T10" fmla="*/ 78 w 78"/>
                <a:gd name="T11" fmla="*/ 6 h 23"/>
                <a:gd name="T12" fmla="*/ 56 w 78"/>
                <a:gd name="T13" fmla="*/ 10 h 23"/>
                <a:gd name="T14" fmla="*/ 56 w 78"/>
                <a:gd name="T15" fmla="*/ 10 h 23"/>
                <a:gd name="T16" fmla="*/ 63 w 78"/>
                <a:gd name="T17" fmla="*/ 8 h 23"/>
                <a:gd name="T18" fmla="*/ 56 w 78"/>
                <a:gd name="T19" fmla="*/ 10 h 23"/>
                <a:gd name="T20" fmla="*/ 67 w 78"/>
                <a:gd name="T21" fmla="*/ 12 h 23"/>
                <a:gd name="T22" fmla="*/ 67 w 78"/>
                <a:gd name="T23" fmla="*/ 12 h 23"/>
                <a:gd name="T24" fmla="*/ 69 w 78"/>
                <a:gd name="T25" fmla="*/ 12 h 23"/>
                <a:gd name="T26" fmla="*/ 66 w 78"/>
                <a:gd name="T27" fmla="*/ 10 h 23"/>
                <a:gd name="T28" fmla="*/ 67 w 78"/>
                <a:gd name="T29" fmla="*/ 12 h 23"/>
                <a:gd name="T30" fmla="*/ 27 w 78"/>
                <a:gd name="T31" fmla="*/ 8 h 23"/>
                <a:gd name="T32" fmla="*/ 27 w 78"/>
                <a:gd name="T33" fmla="*/ 8 h 23"/>
                <a:gd name="T34" fmla="*/ 37 w 78"/>
                <a:gd name="T35" fmla="*/ 11 h 23"/>
                <a:gd name="T36" fmla="*/ 51 w 78"/>
                <a:gd name="T37" fmla="*/ 8 h 23"/>
                <a:gd name="T38" fmla="*/ 27 w 78"/>
                <a:gd name="T39" fmla="*/ 8 h 23"/>
                <a:gd name="T40" fmla="*/ 21 w 78"/>
                <a:gd name="T41" fmla="*/ 7 h 23"/>
                <a:gd name="T42" fmla="*/ 21 w 78"/>
                <a:gd name="T43" fmla="*/ 7 h 23"/>
                <a:gd name="T44" fmla="*/ 24 w 78"/>
                <a:gd name="T45" fmla="*/ 8 h 23"/>
                <a:gd name="T46" fmla="*/ 25 w 78"/>
                <a:gd name="T47" fmla="*/ 4 h 23"/>
                <a:gd name="T48" fmla="*/ 23 w 78"/>
                <a:gd name="T49" fmla="*/ 4 h 23"/>
                <a:gd name="T50" fmla="*/ 21 w 78"/>
                <a:gd name="T51" fmla="*/ 7 h 23"/>
                <a:gd name="T52" fmla="*/ 50 w 78"/>
                <a:gd name="T53" fmla="*/ 11 h 23"/>
                <a:gd name="T54" fmla="*/ 50 w 78"/>
                <a:gd name="T55" fmla="*/ 11 h 23"/>
                <a:gd name="T56" fmla="*/ 9 w 78"/>
                <a:gd name="T57" fmla="*/ 8 h 23"/>
                <a:gd name="T58" fmla="*/ 6 w 78"/>
                <a:gd name="T59" fmla="*/ 13 h 23"/>
                <a:gd name="T60" fmla="*/ 18 w 78"/>
                <a:gd name="T61" fmla="*/ 14 h 23"/>
                <a:gd name="T62" fmla="*/ 65 w 78"/>
                <a:gd name="T63" fmla="*/ 15 h 23"/>
                <a:gd name="T64" fmla="*/ 50 w 78"/>
                <a:gd name="T6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23">
                  <a:moveTo>
                    <a:pt x="78" y="6"/>
                  </a:moveTo>
                  <a:cubicBezTo>
                    <a:pt x="76" y="14"/>
                    <a:pt x="72" y="17"/>
                    <a:pt x="65" y="23"/>
                  </a:cubicBezTo>
                  <a:cubicBezTo>
                    <a:pt x="57" y="18"/>
                    <a:pt x="48" y="23"/>
                    <a:pt x="38" y="22"/>
                  </a:cubicBezTo>
                  <a:cubicBezTo>
                    <a:pt x="26" y="22"/>
                    <a:pt x="12" y="17"/>
                    <a:pt x="0" y="17"/>
                  </a:cubicBezTo>
                  <a:cubicBezTo>
                    <a:pt x="1" y="8"/>
                    <a:pt x="6" y="6"/>
                    <a:pt x="9" y="0"/>
                  </a:cubicBezTo>
                  <a:cubicBezTo>
                    <a:pt x="28" y="2"/>
                    <a:pt x="59" y="4"/>
                    <a:pt x="78" y="6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60" y="12"/>
                    <a:pt x="61" y="9"/>
                    <a:pt x="63" y="8"/>
                  </a:cubicBezTo>
                  <a:cubicBezTo>
                    <a:pt x="60" y="8"/>
                    <a:pt x="56" y="6"/>
                    <a:pt x="56" y="10"/>
                  </a:cubicBezTo>
                  <a:close/>
                  <a:moveTo>
                    <a:pt x="67" y="12"/>
                  </a:moveTo>
                  <a:cubicBezTo>
                    <a:pt x="67" y="12"/>
                    <a:pt x="67" y="12"/>
                    <a:pt x="67" y="12"/>
                  </a:cubicBezTo>
                  <a:cubicBezTo>
                    <a:pt x="68" y="12"/>
                    <a:pt x="69" y="12"/>
                    <a:pt x="69" y="12"/>
                  </a:cubicBezTo>
                  <a:cubicBezTo>
                    <a:pt x="72" y="10"/>
                    <a:pt x="66" y="8"/>
                    <a:pt x="66" y="10"/>
                  </a:cubicBezTo>
                  <a:cubicBezTo>
                    <a:pt x="67" y="11"/>
                    <a:pt x="68" y="11"/>
                    <a:pt x="67" y="12"/>
                  </a:cubicBezTo>
                  <a:close/>
                  <a:moveTo>
                    <a:pt x="27" y="8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32" y="8"/>
                    <a:pt x="33" y="7"/>
                    <a:pt x="37" y="11"/>
                  </a:cubicBezTo>
                  <a:cubicBezTo>
                    <a:pt x="40" y="5"/>
                    <a:pt x="48" y="14"/>
                    <a:pt x="51" y="8"/>
                  </a:cubicBezTo>
                  <a:cubicBezTo>
                    <a:pt x="43" y="8"/>
                    <a:pt x="30" y="1"/>
                    <a:pt x="27" y="8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3" y="7"/>
                    <a:pt x="24" y="8"/>
                  </a:cubicBezTo>
                  <a:cubicBezTo>
                    <a:pt x="24" y="7"/>
                    <a:pt x="24" y="5"/>
                    <a:pt x="25" y="4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22" y="5"/>
                    <a:pt x="21" y="5"/>
                    <a:pt x="21" y="7"/>
                  </a:cubicBezTo>
                  <a:close/>
                  <a:moveTo>
                    <a:pt x="50" y="11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37" y="16"/>
                    <a:pt x="20" y="11"/>
                    <a:pt x="9" y="8"/>
                  </a:cubicBezTo>
                  <a:cubicBezTo>
                    <a:pt x="9" y="10"/>
                    <a:pt x="6" y="10"/>
                    <a:pt x="6" y="13"/>
                  </a:cubicBezTo>
                  <a:cubicBezTo>
                    <a:pt x="9" y="16"/>
                    <a:pt x="14" y="14"/>
                    <a:pt x="18" y="14"/>
                  </a:cubicBezTo>
                  <a:cubicBezTo>
                    <a:pt x="34" y="17"/>
                    <a:pt x="54" y="23"/>
                    <a:pt x="65" y="15"/>
                  </a:cubicBezTo>
                  <a:cubicBezTo>
                    <a:pt x="61" y="10"/>
                    <a:pt x="53" y="18"/>
                    <a:pt x="5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" name="Freeform 55">
              <a:extLst>
                <a:ext uri="{FF2B5EF4-FFF2-40B4-BE49-F238E27FC236}">
                  <a16:creationId xmlns:a16="http://schemas.microsoft.com/office/drawing/2014/main" id="{E092222A-E2C7-DF48-B35D-9CE1795446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8" y="2422"/>
              <a:ext cx="91" cy="67"/>
            </a:xfrm>
            <a:custGeom>
              <a:avLst/>
              <a:gdLst>
                <a:gd name="T0" fmla="*/ 34 w 34"/>
                <a:gd name="T1" fmla="*/ 1 h 25"/>
                <a:gd name="T2" fmla="*/ 24 w 34"/>
                <a:gd name="T3" fmla="*/ 22 h 25"/>
                <a:gd name="T4" fmla="*/ 0 w 34"/>
                <a:gd name="T5" fmla="*/ 21 h 25"/>
                <a:gd name="T6" fmla="*/ 9 w 34"/>
                <a:gd name="T7" fmla="*/ 3 h 25"/>
                <a:gd name="T8" fmla="*/ 10 w 34"/>
                <a:gd name="T9" fmla="*/ 10 h 25"/>
                <a:gd name="T10" fmla="*/ 15 w 34"/>
                <a:gd name="T11" fmla="*/ 5 h 25"/>
                <a:gd name="T12" fmla="*/ 34 w 34"/>
                <a:gd name="T13" fmla="*/ 1 h 25"/>
                <a:gd name="T14" fmla="*/ 7 w 34"/>
                <a:gd name="T15" fmla="*/ 18 h 25"/>
                <a:gd name="T16" fmla="*/ 7 w 34"/>
                <a:gd name="T17" fmla="*/ 18 h 25"/>
                <a:gd name="T18" fmla="*/ 14 w 34"/>
                <a:gd name="T19" fmla="*/ 16 h 25"/>
                <a:gd name="T20" fmla="*/ 9 w 34"/>
                <a:gd name="T21" fmla="*/ 14 h 25"/>
                <a:gd name="T22" fmla="*/ 7 w 34"/>
                <a:gd name="T23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25">
                  <a:moveTo>
                    <a:pt x="34" y="1"/>
                  </a:moveTo>
                  <a:cubicBezTo>
                    <a:pt x="30" y="7"/>
                    <a:pt x="27" y="15"/>
                    <a:pt x="24" y="22"/>
                  </a:cubicBezTo>
                  <a:cubicBezTo>
                    <a:pt x="14" y="19"/>
                    <a:pt x="10" y="25"/>
                    <a:pt x="0" y="21"/>
                  </a:cubicBezTo>
                  <a:cubicBezTo>
                    <a:pt x="4" y="16"/>
                    <a:pt x="4" y="6"/>
                    <a:pt x="9" y="3"/>
                  </a:cubicBezTo>
                  <a:cubicBezTo>
                    <a:pt x="13" y="3"/>
                    <a:pt x="10" y="7"/>
                    <a:pt x="10" y="10"/>
                  </a:cubicBezTo>
                  <a:cubicBezTo>
                    <a:pt x="13" y="11"/>
                    <a:pt x="14" y="8"/>
                    <a:pt x="15" y="5"/>
                  </a:cubicBezTo>
                  <a:cubicBezTo>
                    <a:pt x="23" y="7"/>
                    <a:pt x="26" y="0"/>
                    <a:pt x="34" y="1"/>
                  </a:cubicBezTo>
                  <a:close/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10" y="19"/>
                    <a:pt x="13" y="18"/>
                    <a:pt x="14" y="16"/>
                  </a:cubicBezTo>
                  <a:cubicBezTo>
                    <a:pt x="12" y="16"/>
                    <a:pt x="10" y="15"/>
                    <a:pt x="9" y="14"/>
                  </a:cubicBezTo>
                  <a:cubicBezTo>
                    <a:pt x="8" y="15"/>
                    <a:pt x="7" y="16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" name="Freeform 56">
              <a:extLst>
                <a:ext uri="{FF2B5EF4-FFF2-40B4-BE49-F238E27FC236}">
                  <a16:creationId xmlns:a16="http://schemas.microsoft.com/office/drawing/2014/main" id="{1A5BB8E9-FD4A-2A4C-B785-1EBAAF6491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1" y="2540"/>
              <a:ext cx="287" cy="193"/>
            </a:xfrm>
            <a:custGeom>
              <a:avLst/>
              <a:gdLst>
                <a:gd name="T0" fmla="*/ 107 w 107"/>
                <a:gd name="T1" fmla="*/ 14 h 72"/>
                <a:gd name="T2" fmla="*/ 86 w 107"/>
                <a:gd name="T3" fmla="*/ 66 h 72"/>
                <a:gd name="T4" fmla="*/ 42 w 107"/>
                <a:gd name="T5" fmla="*/ 65 h 72"/>
                <a:gd name="T6" fmla="*/ 5 w 107"/>
                <a:gd name="T7" fmla="*/ 55 h 72"/>
                <a:gd name="T8" fmla="*/ 22 w 107"/>
                <a:gd name="T9" fmla="*/ 2 h 72"/>
                <a:gd name="T10" fmla="*/ 55 w 107"/>
                <a:gd name="T11" fmla="*/ 5 h 72"/>
                <a:gd name="T12" fmla="*/ 107 w 107"/>
                <a:gd name="T13" fmla="*/ 14 h 72"/>
                <a:gd name="T14" fmla="*/ 52 w 107"/>
                <a:gd name="T15" fmla="*/ 9 h 72"/>
                <a:gd name="T16" fmla="*/ 52 w 107"/>
                <a:gd name="T17" fmla="*/ 9 h 72"/>
                <a:gd name="T18" fmla="*/ 27 w 107"/>
                <a:gd name="T19" fmla="*/ 8 h 72"/>
                <a:gd name="T20" fmla="*/ 13 w 107"/>
                <a:gd name="T21" fmla="*/ 38 h 72"/>
                <a:gd name="T22" fmla="*/ 90 w 107"/>
                <a:gd name="T23" fmla="*/ 46 h 72"/>
                <a:gd name="T24" fmla="*/ 100 w 107"/>
                <a:gd name="T25" fmla="*/ 17 h 72"/>
                <a:gd name="T26" fmla="*/ 52 w 107"/>
                <a:gd name="T27" fmla="*/ 9 h 72"/>
                <a:gd name="T28" fmla="*/ 55 w 107"/>
                <a:gd name="T29" fmla="*/ 48 h 72"/>
                <a:gd name="T30" fmla="*/ 55 w 107"/>
                <a:gd name="T31" fmla="*/ 48 h 72"/>
                <a:gd name="T32" fmla="*/ 48 w 107"/>
                <a:gd name="T33" fmla="*/ 60 h 72"/>
                <a:gd name="T34" fmla="*/ 81 w 107"/>
                <a:gd name="T35" fmla="*/ 64 h 72"/>
                <a:gd name="T36" fmla="*/ 89 w 107"/>
                <a:gd name="T37" fmla="*/ 52 h 72"/>
                <a:gd name="T38" fmla="*/ 55 w 107"/>
                <a:gd name="T39" fmla="*/ 48 h 72"/>
                <a:gd name="T40" fmla="*/ 11 w 107"/>
                <a:gd name="T41" fmla="*/ 44 h 72"/>
                <a:gd name="T42" fmla="*/ 11 w 107"/>
                <a:gd name="T43" fmla="*/ 44 h 72"/>
                <a:gd name="T44" fmla="*/ 42 w 107"/>
                <a:gd name="T45" fmla="*/ 59 h 72"/>
                <a:gd name="T46" fmla="*/ 47 w 107"/>
                <a:gd name="T47" fmla="*/ 47 h 72"/>
                <a:gd name="T48" fmla="*/ 11 w 107"/>
                <a:gd name="T49" fmla="*/ 4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72">
                  <a:moveTo>
                    <a:pt x="107" y="14"/>
                  </a:moveTo>
                  <a:cubicBezTo>
                    <a:pt x="101" y="32"/>
                    <a:pt x="95" y="52"/>
                    <a:pt x="86" y="66"/>
                  </a:cubicBezTo>
                  <a:cubicBezTo>
                    <a:pt x="73" y="72"/>
                    <a:pt x="55" y="61"/>
                    <a:pt x="42" y="65"/>
                  </a:cubicBezTo>
                  <a:cubicBezTo>
                    <a:pt x="32" y="59"/>
                    <a:pt x="15" y="61"/>
                    <a:pt x="5" y="55"/>
                  </a:cubicBezTo>
                  <a:cubicBezTo>
                    <a:pt x="0" y="39"/>
                    <a:pt x="14" y="17"/>
                    <a:pt x="22" y="2"/>
                  </a:cubicBezTo>
                  <a:cubicBezTo>
                    <a:pt x="31" y="0"/>
                    <a:pt x="43" y="3"/>
                    <a:pt x="55" y="5"/>
                  </a:cubicBezTo>
                  <a:cubicBezTo>
                    <a:pt x="71" y="7"/>
                    <a:pt x="90" y="4"/>
                    <a:pt x="107" y="14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41" y="7"/>
                    <a:pt x="34" y="6"/>
                    <a:pt x="27" y="8"/>
                  </a:cubicBezTo>
                  <a:cubicBezTo>
                    <a:pt x="20" y="15"/>
                    <a:pt x="16" y="26"/>
                    <a:pt x="13" y="38"/>
                  </a:cubicBezTo>
                  <a:cubicBezTo>
                    <a:pt x="37" y="39"/>
                    <a:pt x="63" y="44"/>
                    <a:pt x="90" y="46"/>
                  </a:cubicBezTo>
                  <a:cubicBezTo>
                    <a:pt x="93" y="37"/>
                    <a:pt x="100" y="25"/>
                    <a:pt x="100" y="17"/>
                  </a:cubicBezTo>
                  <a:cubicBezTo>
                    <a:pt x="89" y="8"/>
                    <a:pt x="70" y="11"/>
                    <a:pt x="52" y="9"/>
                  </a:cubicBez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2" y="50"/>
                    <a:pt x="49" y="55"/>
                    <a:pt x="48" y="60"/>
                  </a:cubicBezTo>
                  <a:cubicBezTo>
                    <a:pt x="59" y="61"/>
                    <a:pt x="71" y="64"/>
                    <a:pt x="81" y="64"/>
                  </a:cubicBezTo>
                  <a:cubicBezTo>
                    <a:pt x="85" y="62"/>
                    <a:pt x="87" y="57"/>
                    <a:pt x="89" y="52"/>
                  </a:cubicBezTo>
                  <a:cubicBezTo>
                    <a:pt x="76" y="48"/>
                    <a:pt x="63" y="50"/>
                    <a:pt x="55" y="48"/>
                  </a:cubicBez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56"/>
                    <a:pt x="30" y="57"/>
                    <a:pt x="42" y="59"/>
                  </a:cubicBezTo>
                  <a:cubicBezTo>
                    <a:pt x="44" y="55"/>
                    <a:pt x="47" y="53"/>
                    <a:pt x="47" y="47"/>
                  </a:cubicBezTo>
                  <a:cubicBezTo>
                    <a:pt x="33" y="47"/>
                    <a:pt x="23" y="42"/>
                    <a:pt x="11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" name="Freeform 57">
              <a:extLst>
                <a:ext uri="{FF2B5EF4-FFF2-40B4-BE49-F238E27FC236}">
                  <a16:creationId xmlns:a16="http://schemas.microsoft.com/office/drawing/2014/main" id="{C612B3E9-B34A-DE4A-9F6C-AA2FCED8AF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3" y="1501"/>
              <a:ext cx="1174" cy="1315"/>
            </a:xfrm>
            <a:custGeom>
              <a:avLst/>
              <a:gdLst>
                <a:gd name="T0" fmla="*/ 57 w 437"/>
                <a:gd name="T1" fmla="*/ 473 h 490"/>
                <a:gd name="T2" fmla="*/ 87 w 437"/>
                <a:gd name="T3" fmla="*/ 28 h 490"/>
                <a:gd name="T4" fmla="*/ 401 w 437"/>
                <a:gd name="T5" fmla="*/ 19 h 490"/>
                <a:gd name="T6" fmla="*/ 396 w 437"/>
                <a:gd name="T7" fmla="*/ 16 h 490"/>
                <a:gd name="T8" fmla="*/ 364 w 437"/>
                <a:gd name="T9" fmla="*/ 16 h 490"/>
                <a:gd name="T10" fmla="*/ 406 w 437"/>
                <a:gd name="T11" fmla="*/ 27 h 490"/>
                <a:gd name="T12" fmla="*/ 323 w 437"/>
                <a:gd name="T13" fmla="*/ 9 h 490"/>
                <a:gd name="T14" fmla="*/ 163 w 437"/>
                <a:gd name="T15" fmla="*/ 225 h 490"/>
                <a:gd name="T16" fmla="*/ 407 w 437"/>
                <a:gd name="T17" fmla="*/ 32 h 490"/>
                <a:gd name="T18" fmla="*/ 270 w 437"/>
                <a:gd name="T19" fmla="*/ 12 h 490"/>
                <a:gd name="T20" fmla="*/ 253 w 437"/>
                <a:gd name="T21" fmla="*/ 8 h 490"/>
                <a:gd name="T22" fmla="*/ 201 w 437"/>
                <a:gd name="T23" fmla="*/ 18 h 490"/>
                <a:gd name="T24" fmla="*/ 193 w 437"/>
                <a:gd name="T25" fmla="*/ 8 h 490"/>
                <a:gd name="T26" fmla="*/ 162 w 437"/>
                <a:gd name="T27" fmla="*/ 16 h 490"/>
                <a:gd name="T28" fmla="*/ 136 w 437"/>
                <a:gd name="T29" fmla="*/ 16 h 490"/>
                <a:gd name="T30" fmla="*/ 94 w 437"/>
                <a:gd name="T31" fmla="*/ 54 h 490"/>
                <a:gd name="T32" fmla="*/ 95 w 437"/>
                <a:gd name="T33" fmla="*/ 78 h 490"/>
                <a:gd name="T34" fmla="*/ 86 w 437"/>
                <a:gd name="T35" fmla="*/ 97 h 490"/>
                <a:gd name="T36" fmla="*/ 423 w 437"/>
                <a:gd name="T37" fmla="*/ 181 h 490"/>
                <a:gd name="T38" fmla="*/ 419 w 437"/>
                <a:gd name="T39" fmla="*/ 203 h 490"/>
                <a:gd name="T40" fmla="*/ 85 w 437"/>
                <a:gd name="T41" fmla="*/ 151 h 490"/>
                <a:gd name="T42" fmla="*/ 392 w 437"/>
                <a:gd name="T43" fmla="*/ 236 h 490"/>
                <a:gd name="T44" fmla="*/ 363 w 437"/>
                <a:gd name="T45" fmla="*/ 232 h 490"/>
                <a:gd name="T46" fmla="*/ 369 w 437"/>
                <a:gd name="T47" fmla="*/ 240 h 490"/>
                <a:gd name="T48" fmla="*/ 85 w 437"/>
                <a:gd name="T49" fmla="*/ 189 h 490"/>
                <a:gd name="T50" fmla="*/ 49 w 437"/>
                <a:gd name="T51" fmla="*/ 319 h 490"/>
                <a:gd name="T52" fmla="*/ 369 w 437"/>
                <a:gd name="T53" fmla="*/ 246 h 490"/>
                <a:gd name="T54" fmla="*/ 339 w 437"/>
                <a:gd name="T55" fmla="*/ 243 h 490"/>
                <a:gd name="T56" fmla="*/ 272 w 437"/>
                <a:gd name="T57" fmla="*/ 234 h 490"/>
                <a:gd name="T58" fmla="*/ 338 w 437"/>
                <a:gd name="T59" fmla="*/ 249 h 490"/>
                <a:gd name="T60" fmla="*/ 250 w 437"/>
                <a:gd name="T61" fmla="*/ 233 h 490"/>
                <a:gd name="T62" fmla="*/ 426 w 437"/>
                <a:gd name="T63" fmla="*/ 287 h 490"/>
                <a:gd name="T64" fmla="*/ 80 w 437"/>
                <a:gd name="T65" fmla="*/ 198 h 490"/>
                <a:gd name="T66" fmla="*/ 213 w 437"/>
                <a:gd name="T67" fmla="*/ 243 h 490"/>
                <a:gd name="T68" fmla="*/ 198 w 437"/>
                <a:gd name="T69" fmla="*/ 235 h 490"/>
                <a:gd name="T70" fmla="*/ 197 w 437"/>
                <a:gd name="T71" fmla="*/ 245 h 490"/>
                <a:gd name="T72" fmla="*/ 427 w 437"/>
                <a:gd name="T73" fmla="*/ 294 h 490"/>
                <a:gd name="T74" fmla="*/ 90 w 437"/>
                <a:gd name="T75" fmla="*/ 227 h 490"/>
                <a:gd name="T76" fmla="*/ 219 w 437"/>
                <a:gd name="T77" fmla="*/ 245 h 490"/>
                <a:gd name="T78" fmla="*/ 112 w 437"/>
                <a:gd name="T79" fmla="*/ 227 h 490"/>
                <a:gd name="T80" fmla="*/ 186 w 437"/>
                <a:gd name="T81" fmla="*/ 244 h 490"/>
                <a:gd name="T82" fmla="*/ 168 w 437"/>
                <a:gd name="T83" fmla="*/ 242 h 490"/>
                <a:gd name="T84" fmla="*/ 92 w 437"/>
                <a:gd name="T85" fmla="*/ 231 h 490"/>
                <a:gd name="T86" fmla="*/ 123 w 437"/>
                <a:gd name="T87" fmla="*/ 238 h 490"/>
                <a:gd name="T88" fmla="*/ 400 w 437"/>
                <a:gd name="T89" fmla="*/ 339 h 490"/>
                <a:gd name="T90" fmla="*/ 396 w 437"/>
                <a:gd name="T91" fmla="*/ 361 h 490"/>
                <a:gd name="T92" fmla="*/ 373 w 437"/>
                <a:gd name="T93" fmla="*/ 400 h 490"/>
                <a:gd name="T94" fmla="*/ 360 w 437"/>
                <a:gd name="T95" fmla="*/ 428 h 490"/>
                <a:gd name="T96" fmla="*/ 335 w 437"/>
                <a:gd name="T97" fmla="*/ 468 h 490"/>
                <a:gd name="T98" fmla="*/ 308 w 437"/>
                <a:gd name="T99" fmla="*/ 479 h 490"/>
                <a:gd name="T100" fmla="*/ 272 w 437"/>
                <a:gd name="T101" fmla="*/ 485 h 490"/>
                <a:gd name="T102" fmla="*/ 204 w 437"/>
                <a:gd name="T103" fmla="*/ 482 h 490"/>
                <a:gd name="T104" fmla="*/ 184 w 437"/>
                <a:gd name="T105" fmla="*/ 477 h 490"/>
                <a:gd name="T106" fmla="*/ 154 w 437"/>
                <a:gd name="T107" fmla="*/ 468 h 490"/>
                <a:gd name="T108" fmla="*/ 127 w 437"/>
                <a:gd name="T109" fmla="*/ 474 h 490"/>
                <a:gd name="T110" fmla="*/ 158 w 437"/>
                <a:gd name="T111" fmla="*/ 478 h 490"/>
                <a:gd name="T112" fmla="*/ 22 w 437"/>
                <a:gd name="T113" fmla="*/ 448 h 490"/>
                <a:gd name="T114" fmla="*/ 83 w 437"/>
                <a:gd name="T115" fmla="*/ 471 h 490"/>
                <a:gd name="T116" fmla="*/ 37 w 437"/>
                <a:gd name="T117" fmla="*/ 465 h 490"/>
                <a:gd name="T118" fmla="*/ 71 w 437"/>
                <a:gd name="T119" fmla="*/ 46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7" h="490">
                  <a:moveTo>
                    <a:pt x="380" y="245"/>
                  </a:moveTo>
                  <a:cubicBezTo>
                    <a:pt x="392" y="248"/>
                    <a:pt x="411" y="243"/>
                    <a:pt x="425" y="252"/>
                  </a:cubicBezTo>
                  <a:cubicBezTo>
                    <a:pt x="427" y="264"/>
                    <a:pt x="433" y="276"/>
                    <a:pt x="432" y="289"/>
                  </a:cubicBezTo>
                  <a:cubicBezTo>
                    <a:pt x="431" y="313"/>
                    <a:pt x="416" y="346"/>
                    <a:pt x="406" y="366"/>
                  </a:cubicBezTo>
                  <a:cubicBezTo>
                    <a:pt x="402" y="372"/>
                    <a:pt x="397" y="379"/>
                    <a:pt x="393" y="385"/>
                  </a:cubicBezTo>
                  <a:cubicBezTo>
                    <a:pt x="377" y="415"/>
                    <a:pt x="367" y="449"/>
                    <a:pt x="348" y="467"/>
                  </a:cubicBezTo>
                  <a:cubicBezTo>
                    <a:pt x="341" y="473"/>
                    <a:pt x="330" y="477"/>
                    <a:pt x="326" y="483"/>
                  </a:cubicBezTo>
                  <a:cubicBezTo>
                    <a:pt x="305" y="490"/>
                    <a:pt x="274" y="488"/>
                    <a:pt x="246" y="489"/>
                  </a:cubicBezTo>
                  <a:cubicBezTo>
                    <a:pt x="235" y="489"/>
                    <a:pt x="223" y="489"/>
                    <a:pt x="212" y="488"/>
                  </a:cubicBezTo>
                  <a:cubicBezTo>
                    <a:pt x="199" y="487"/>
                    <a:pt x="187" y="485"/>
                    <a:pt x="174" y="483"/>
                  </a:cubicBezTo>
                  <a:cubicBezTo>
                    <a:pt x="162" y="482"/>
                    <a:pt x="149" y="482"/>
                    <a:pt x="136" y="482"/>
                  </a:cubicBezTo>
                  <a:cubicBezTo>
                    <a:pt x="111" y="480"/>
                    <a:pt x="84" y="476"/>
                    <a:pt x="57" y="473"/>
                  </a:cubicBezTo>
                  <a:cubicBezTo>
                    <a:pt x="45" y="471"/>
                    <a:pt x="32" y="466"/>
                    <a:pt x="20" y="468"/>
                  </a:cubicBezTo>
                  <a:cubicBezTo>
                    <a:pt x="16" y="462"/>
                    <a:pt x="8" y="464"/>
                    <a:pt x="2" y="459"/>
                  </a:cubicBezTo>
                  <a:cubicBezTo>
                    <a:pt x="0" y="428"/>
                    <a:pt x="14" y="391"/>
                    <a:pt x="27" y="359"/>
                  </a:cubicBezTo>
                  <a:cubicBezTo>
                    <a:pt x="44" y="315"/>
                    <a:pt x="56" y="267"/>
                    <a:pt x="86" y="244"/>
                  </a:cubicBezTo>
                  <a:cubicBezTo>
                    <a:pt x="97" y="247"/>
                    <a:pt x="109" y="249"/>
                    <a:pt x="118" y="247"/>
                  </a:cubicBezTo>
                  <a:cubicBezTo>
                    <a:pt x="113" y="242"/>
                    <a:pt x="106" y="244"/>
                    <a:pt x="99" y="242"/>
                  </a:cubicBezTo>
                  <a:cubicBezTo>
                    <a:pt x="90" y="238"/>
                    <a:pt x="76" y="226"/>
                    <a:pt x="75" y="220"/>
                  </a:cubicBezTo>
                  <a:cubicBezTo>
                    <a:pt x="74" y="216"/>
                    <a:pt x="76" y="210"/>
                    <a:pt x="76" y="204"/>
                  </a:cubicBezTo>
                  <a:cubicBezTo>
                    <a:pt x="76" y="192"/>
                    <a:pt x="75" y="173"/>
                    <a:pt x="76" y="160"/>
                  </a:cubicBezTo>
                  <a:cubicBezTo>
                    <a:pt x="77" y="148"/>
                    <a:pt x="80" y="137"/>
                    <a:pt x="81" y="125"/>
                  </a:cubicBezTo>
                  <a:cubicBezTo>
                    <a:pt x="83" y="104"/>
                    <a:pt x="82" y="85"/>
                    <a:pt x="84" y="60"/>
                  </a:cubicBezTo>
                  <a:cubicBezTo>
                    <a:pt x="85" y="49"/>
                    <a:pt x="84" y="37"/>
                    <a:pt x="87" y="28"/>
                  </a:cubicBezTo>
                  <a:cubicBezTo>
                    <a:pt x="88" y="24"/>
                    <a:pt x="95" y="14"/>
                    <a:pt x="98" y="12"/>
                  </a:cubicBezTo>
                  <a:cubicBezTo>
                    <a:pt x="108" y="4"/>
                    <a:pt x="149" y="3"/>
                    <a:pt x="167" y="2"/>
                  </a:cubicBezTo>
                  <a:cubicBezTo>
                    <a:pt x="218" y="0"/>
                    <a:pt x="269" y="3"/>
                    <a:pt x="321" y="6"/>
                  </a:cubicBezTo>
                  <a:cubicBezTo>
                    <a:pt x="348" y="8"/>
                    <a:pt x="375" y="8"/>
                    <a:pt x="400" y="11"/>
                  </a:cubicBezTo>
                  <a:cubicBezTo>
                    <a:pt x="407" y="12"/>
                    <a:pt x="422" y="17"/>
                    <a:pt x="426" y="19"/>
                  </a:cubicBezTo>
                  <a:cubicBezTo>
                    <a:pt x="429" y="22"/>
                    <a:pt x="432" y="31"/>
                    <a:pt x="436" y="32"/>
                  </a:cubicBezTo>
                  <a:cubicBezTo>
                    <a:pt x="435" y="42"/>
                    <a:pt x="437" y="54"/>
                    <a:pt x="437" y="68"/>
                  </a:cubicBezTo>
                  <a:cubicBezTo>
                    <a:pt x="437" y="93"/>
                    <a:pt x="434" y="122"/>
                    <a:pt x="433" y="149"/>
                  </a:cubicBezTo>
                  <a:cubicBezTo>
                    <a:pt x="432" y="176"/>
                    <a:pt x="432" y="208"/>
                    <a:pt x="414" y="228"/>
                  </a:cubicBezTo>
                  <a:cubicBezTo>
                    <a:pt x="405" y="238"/>
                    <a:pt x="393" y="239"/>
                    <a:pt x="380" y="245"/>
                  </a:cubicBezTo>
                  <a:close/>
                  <a:moveTo>
                    <a:pt x="401" y="19"/>
                  </a:moveTo>
                  <a:cubicBezTo>
                    <a:pt x="401" y="19"/>
                    <a:pt x="401" y="19"/>
                    <a:pt x="401" y="19"/>
                  </a:cubicBezTo>
                  <a:cubicBezTo>
                    <a:pt x="401" y="19"/>
                    <a:pt x="402" y="20"/>
                    <a:pt x="403" y="20"/>
                  </a:cubicBezTo>
                  <a:cubicBezTo>
                    <a:pt x="403" y="18"/>
                    <a:pt x="405" y="19"/>
                    <a:pt x="405" y="17"/>
                  </a:cubicBezTo>
                  <a:cubicBezTo>
                    <a:pt x="404" y="17"/>
                    <a:pt x="403" y="16"/>
                    <a:pt x="402" y="16"/>
                  </a:cubicBezTo>
                  <a:cubicBezTo>
                    <a:pt x="402" y="18"/>
                    <a:pt x="401" y="17"/>
                    <a:pt x="401" y="19"/>
                  </a:cubicBezTo>
                  <a:close/>
                  <a:moveTo>
                    <a:pt x="406" y="21"/>
                  </a:moveTo>
                  <a:cubicBezTo>
                    <a:pt x="406" y="21"/>
                    <a:pt x="406" y="21"/>
                    <a:pt x="406" y="21"/>
                  </a:cubicBezTo>
                  <a:cubicBezTo>
                    <a:pt x="410" y="22"/>
                    <a:pt x="412" y="21"/>
                    <a:pt x="413" y="19"/>
                  </a:cubicBezTo>
                  <a:cubicBezTo>
                    <a:pt x="412" y="18"/>
                    <a:pt x="410" y="18"/>
                    <a:pt x="408" y="18"/>
                  </a:cubicBezTo>
                  <a:cubicBezTo>
                    <a:pt x="408" y="19"/>
                    <a:pt x="407" y="20"/>
                    <a:pt x="406" y="21"/>
                  </a:cubicBezTo>
                  <a:close/>
                  <a:moveTo>
                    <a:pt x="378" y="22"/>
                  </a:moveTo>
                  <a:cubicBezTo>
                    <a:pt x="378" y="22"/>
                    <a:pt x="378" y="22"/>
                    <a:pt x="378" y="22"/>
                  </a:cubicBezTo>
                  <a:cubicBezTo>
                    <a:pt x="384" y="21"/>
                    <a:pt x="391" y="20"/>
                    <a:pt x="396" y="16"/>
                  </a:cubicBezTo>
                  <a:cubicBezTo>
                    <a:pt x="387" y="13"/>
                    <a:pt x="384" y="20"/>
                    <a:pt x="378" y="22"/>
                  </a:cubicBezTo>
                  <a:close/>
                  <a:moveTo>
                    <a:pt x="379" y="17"/>
                  </a:moveTo>
                  <a:cubicBezTo>
                    <a:pt x="379" y="17"/>
                    <a:pt x="379" y="17"/>
                    <a:pt x="379" y="17"/>
                  </a:cubicBezTo>
                  <a:cubicBezTo>
                    <a:pt x="380" y="16"/>
                    <a:pt x="382" y="15"/>
                    <a:pt x="380" y="13"/>
                  </a:cubicBezTo>
                  <a:cubicBezTo>
                    <a:pt x="379" y="15"/>
                    <a:pt x="377" y="16"/>
                    <a:pt x="379" y="17"/>
                  </a:cubicBezTo>
                  <a:close/>
                  <a:moveTo>
                    <a:pt x="417" y="31"/>
                  </a:moveTo>
                  <a:cubicBezTo>
                    <a:pt x="417" y="31"/>
                    <a:pt x="417" y="31"/>
                    <a:pt x="417" y="31"/>
                  </a:cubicBezTo>
                  <a:cubicBezTo>
                    <a:pt x="420" y="32"/>
                    <a:pt x="421" y="28"/>
                    <a:pt x="424" y="28"/>
                  </a:cubicBezTo>
                  <a:cubicBezTo>
                    <a:pt x="424" y="30"/>
                    <a:pt x="423" y="32"/>
                    <a:pt x="424" y="33"/>
                  </a:cubicBezTo>
                  <a:cubicBezTo>
                    <a:pt x="428" y="29"/>
                    <a:pt x="426" y="23"/>
                    <a:pt x="420" y="22"/>
                  </a:cubicBezTo>
                  <a:cubicBezTo>
                    <a:pt x="419" y="26"/>
                    <a:pt x="418" y="29"/>
                    <a:pt x="417" y="31"/>
                  </a:cubicBezTo>
                  <a:close/>
                  <a:moveTo>
                    <a:pt x="364" y="16"/>
                  </a:moveTo>
                  <a:cubicBezTo>
                    <a:pt x="364" y="16"/>
                    <a:pt x="364" y="16"/>
                    <a:pt x="364" y="16"/>
                  </a:cubicBezTo>
                  <a:cubicBezTo>
                    <a:pt x="368" y="17"/>
                    <a:pt x="370" y="16"/>
                    <a:pt x="373" y="14"/>
                  </a:cubicBezTo>
                  <a:cubicBezTo>
                    <a:pt x="372" y="13"/>
                    <a:pt x="365" y="11"/>
                    <a:pt x="364" y="16"/>
                  </a:cubicBezTo>
                  <a:close/>
                  <a:moveTo>
                    <a:pt x="358" y="17"/>
                  </a:moveTo>
                  <a:cubicBezTo>
                    <a:pt x="358" y="17"/>
                    <a:pt x="358" y="17"/>
                    <a:pt x="358" y="17"/>
                  </a:cubicBezTo>
                  <a:cubicBezTo>
                    <a:pt x="359" y="15"/>
                    <a:pt x="362" y="15"/>
                    <a:pt x="362" y="13"/>
                  </a:cubicBezTo>
                  <a:cubicBezTo>
                    <a:pt x="361" y="13"/>
                    <a:pt x="360" y="12"/>
                    <a:pt x="358" y="12"/>
                  </a:cubicBezTo>
                  <a:cubicBezTo>
                    <a:pt x="358" y="14"/>
                    <a:pt x="357" y="16"/>
                    <a:pt x="358" y="17"/>
                  </a:cubicBezTo>
                  <a:close/>
                  <a:moveTo>
                    <a:pt x="406" y="27"/>
                  </a:moveTo>
                  <a:cubicBezTo>
                    <a:pt x="406" y="27"/>
                    <a:pt x="406" y="27"/>
                    <a:pt x="406" y="27"/>
                  </a:cubicBezTo>
                  <a:cubicBezTo>
                    <a:pt x="409" y="28"/>
                    <a:pt x="413" y="30"/>
                    <a:pt x="413" y="26"/>
                  </a:cubicBezTo>
                  <a:cubicBezTo>
                    <a:pt x="410" y="24"/>
                    <a:pt x="407" y="23"/>
                    <a:pt x="406" y="27"/>
                  </a:cubicBezTo>
                  <a:close/>
                  <a:moveTo>
                    <a:pt x="343" y="11"/>
                  </a:moveTo>
                  <a:cubicBezTo>
                    <a:pt x="343" y="11"/>
                    <a:pt x="343" y="11"/>
                    <a:pt x="343" y="11"/>
                  </a:cubicBezTo>
                  <a:cubicBezTo>
                    <a:pt x="343" y="12"/>
                    <a:pt x="343" y="12"/>
                    <a:pt x="343" y="13"/>
                  </a:cubicBezTo>
                  <a:cubicBezTo>
                    <a:pt x="345" y="16"/>
                    <a:pt x="347" y="10"/>
                    <a:pt x="345" y="10"/>
                  </a:cubicBezTo>
                  <a:cubicBezTo>
                    <a:pt x="344" y="11"/>
                    <a:pt x="344" y="11"/>
                    <a:pt x="343" y="11"/>
                  </a:cubicBezTo>
                  <a:close/>
                  <a:moveTo>
                    <a:pt x="320" y="19"/>
                  </a:moveTo>
                  <a:cubicBezTo>
                    <a:pt x="320" y="19"/>
                    <a:pt x="320" y="19"/>
                    <a:pt x="320" y="19"/>
                  </a:cubicBezTo>
                  <a:cubicBezTo>
                    <a:pt x="326" y="15"/>
                    <a:pt x="335" y="17"/>
                    <a:pt x="338" y="10"/>
                  </a:cubicBezTo>
                  <a:cubicBezTo>
                    <a:pt x="331" y="9"/>
                    <a:pt x="323" y="16"/>
                    <a:pt x="320" y="19"/>
                  </a:cubicBezTo>
                  <a:close/>
                  <a:moveTo>
                    <a:pt x="308" y="17"/>
                  </a:moveTo>
                  <a:cubicBezTo>
                    <a:pt x="308" y="17"/>
                    <a:pt x="308" y="17"/>
                    <a:pt x="308" y="17"/>
                  </a:cubicBezTo>
                  <a:cubicBezTo>
                    <a:pt x="314" y="18"/>
                    <a:pt x="326" y="13"/>
                    <a:pt x="323" y="9"/>
                  </a:cubicBezTo>
                  <a:cubicBezTo>
                    <a:pt x="318" y="12"/>
                    <a:pt x="313" y="14"/>
                    <a:pt x="308" y="17"/>
                  </a:cubicBezTo>
                  <a:close/>
                  <a:moveTo>
                    <a:pt x="356" y="28"/>
                  </a:moveTo>
                  <a:cubicBezTo>
                    <a:pt x="356" y="28"/>
                    <a:pt x="356" y="28"/>
                    <a:pt x="356" y="28"/>
                  </a:cubicBezTo>
                  <a:cubicBezTo>
                    <a:pt x="345" y="27"/>
                    <a:pt x="334" y="25"/>
                    <a:pt x="323" y="24"/>
                  </a:cubicBezTo>
                  <a:cubicBezTo>
                    <a:pt x="303" y="22"/>
                    <a:pt x="282" y="24"/>
                    <a:pt x="261" y="23"/>
                  </a:cubicBezTo>
                  <a:cubicBezTo>
                    <a:pt x="241" y="21"/>
                    <a:pt x="220" y="23"/>
                    <a:pt x="201" y="23"/>
                  </a:cubicBezTo>
                  <a:cubicBezTo>
                    <a:pt x="190" y="23"/>
                    <a:pt x="180" y="22"/>
                    <a:pt x="170" y="22"/>
                  </a:cubicBezTo>
                  <a:cubicBezTo>
                    <a:pt x="160" y="22"/>
                    <a:pt x="150" y="25"/>
                    <a:pt x="141" y="26"/>
                  </a:cubicBezTo>
                  <a:cubicBezTo>
                    <a:pt x="133" y="26"/>
                    <a:pt x="128" y="23"/>
                    <a:pt x="123" y="25"/>
                  </a:cubicBezTo>
                  <a:cubicBezTo>
                    <a:pt x="103" y="31"/>
                    <a:pt x="104" y="58"/>
                    <a:pt x="103" y="81"/>
                  </a:cubicBezTo>
                  <a:cubicBezTo>
                    <a:pt x="100" y="129"/>
                    <a:pt x="90" y="174"/>
                    <a:pt x="99" y="210"/>
                  </a:cubicBezTo>
                  <a:cubicBezTo>
                    <a:pt x="120" y="224"/>
                    <a:pt x="143" y="223"/>
                    <a:pt x="163" y="225"/>
                  </a:cubicBezTo>
                  <a:cubicBezTo>
                    <a:pt x="197" y="228"/>
                    <a:pt x="227" y="227"/>
                    <a:pt x="260" y="226"/>
                  </a:cubicBezTo>
                  <a:cubicBezTo>
                    <a:pt x="294" y="224"/>
                    <a:pt x="326" y="227"/>
                    <a:pt x="358" y="227"/>
                  </a:cubicBezTo>
                  <a:cubicBezTo>
                    <a:pt x="359" y="227"/>
                    <a:pt x="360" y="225"/>
                    <a:pt x="361" y="225"/>
                  </a:cubicBezTo>
                  <a:cubicBezTo>
                    <a:pt x="362" y="226"/>
                    <a:pt x="362" y="227"/>
                    <a:pt x="364" y="227"/>
                  </a:cubicBezTo>
                  <a:cubicBezTo>
                    <a:pt x="369" y="228"/>
                    <a:pt x="372" y="224"/>
                    <a:pt x="374" y="224"/>
                  </a:cubicBezTo>
                  <a:cubicBezTo>
                    <a:pt x="375" y="224"/>
                    <a:pt x="376" y="227"/>
                    <a:pt x="377" y="227"/>
                  </a:cubicBezTo>
                  <a:cubicBezTo>
                    <a:pt x="383" y="228"/>
                    <a:pt x="385" y="224"/>
                    <a:pt x="388" y="223"/>
                  </a:cubicBezTo>
                  <a:cubicBezTo>
                    <a:pt x="390" y="223"/>
                    <a:pt x="392" y="224"/>
                    <a:pt x="394" y="224"/>
                  </a:cubicBezTo>
                  <a:cubicBezTo>
                    <a:pt x="404" y="221"/>
                    <a:pt x="407" y="212"/>
                    <a:pt x="410" y="199"/>
                  </a:cubicBezTo>
                  <a:cubicBezTo>
                    <a:pt x="417" y="170"/>
                    <a:pt x="418" y="141"/>
                    <a:pt x="418" y="111"/>
                  </a:cubicBezTo>
                  <a:cubicBezTo>
                    <a:pt x="419" y="87"/>
                    <a:pt x="421" y="58"/>
                    <a:pt x="412" y="41"/>
                  </a:cubicBezTo>
                  <a:cubicBezTo>
                    <a:pt x="411" y="38"/>
                    <a:pt x="406" y="37"/>
                    <a:pt x="407" y="32"/>
                  </a:cubicBezTo>
                  <a:cubicBezTo>
                    <a:pt x="389" y="24"/>
                    <a:pt x="372" y="28"/>
                    <a:pt x="356" y="28"/>
                  </a:cubicBezTo>
                  <a:close/>
                  <a:moveTo>
                    <a:pt x="351" y="23"/>
                  </a:moveTo>
                  <a:cubicBezTo>
                    <a:pt x="351" y="23"/>
                    <a:pt x="351" y="23"/>
                    <a:pt x="351" y="23"/>
                  </a:cubicBezTo>
                  <a:cubicBezTo>
                    <a:pt x="353" y="22"/>
                    <a:pt x="361" y="25"/>
                    <a:pt x="358" y="21"/>
                  </a:cubicBezTo>
                  <a:cubicBezTo>
                    <a:pt x="357" y="24"/>
                    <a:pt x="351" y="19"/>
                    <a:pt x="351" y="23"/>
                  </a:cubicBezTo>
                  <a:close/>
                  <a:moveTo>
                    <a:pt x="283" y="9"/>
                  </a:moveTo>
                  <a:cubicBezTo>
                    <a:pt x="283" y="9"/>
                    <a:pt x="283" y="9"/>
                    <a:pt x="283" y="9"/>
                  </a:cubicBezTo>
                  <a:cubicBezTo>
                    <a:pt x="285" y="9"/>
                    <a:pt x="286" y="9"/>
                    <a:pt x="287" y="8"/>
                  </a:cubicBezTo>
                  <a:cubicBezTo>
                    <a:pt x="285" y="7"/>
                    <a:pt x="283" y="7"/>
                    <a:pt x="283" y="9"/>
                  </a:cubicBezTo>
                  <a:close/>
                  <a:moveTo>
                    <a:pt x="270" y="6"/>
                  </a:moveTo>
                  <a:cubicBezTo>
                    <a:pt x="270" y="6"/>
                    <a:pt x="270" y="6"/>
                    <a:pt x="270" y="6"/>
                  </a:cubicBezTo>
                  <a:cubicBezTo>
                    <a:pt x="270" y="8"/>
                    <a:pt x="267" y="11"/>
                    <a:pt x="270" y="12"/>
                  </a:cubicBezTo>
                  <a:cubicBezTo>
                    <a:pt x="271" y="9"/>
                    <a:pt x="275" y="10"/>
                    <a:pt x="277" y="7"/>
                  </a:cubicBezTo>
                  <a:cubicBezTo>
                    <a:pt x="275" y="5"/>
                    <a:pt x="273" y="7"/>
                    <a:pt x="270" y="6"/>
                  </a:cubicBezTo>
                  <a:close/>
                  <a:moveTo>
                    <a:pt x="255" y="13"/>
                  </a:moveTo>
                  <a:cubicBezTo>
                    <a:pt x="255" y="13"/>
                    <a:pt x="255" y="13"/>
                    <a:pt x="255" y="13"/>
                  </a:cubicBezTo>
                  <a:cubicBezTo>
                    <a:pt x="260" y="12"/>
                    <a:pt x="264" y="10"/>
                    <a:pt x="267" y="7"/>
                  </a:cubicBezTo>
                  <a:cubicBezTo>
                    <a:pt x="262" y="7"/>
                    <a:pt x="259" y="11"/>
                    <a:pt x="255" y="13"/>
                  </a:cubicBezTo>
                  <a:close/>
                  <a:moveTo>
                    <a:pt x="253" y="8"/>
                  </a:moveTo>
                  <a:cubicBezTo>
                    <a:pt x="253" y="8"/>
                    <a:pt x="253" y="8"/>
                    <a:pt x="253" y="8"/>
                  </a:cubicBezTo>
                  <a:cubicBezTo>
                    <a:pt x="254" y="8"/>
                    <a:pt x="255" y="8"/>
                    <a:pt x="255" y="9"/>
                  </a:cubicBezTo>
                  <a:cubicBezTo>
                    <a:pt x="256" y="7"/>
                    <a:pt x="257" y="7"/>
                    <a:pt x="257" y="5"/>
                  </a:cubicBezTo>
                  <a:cubicBezTo>
                    <a:pt x="256" y="5"/>
                    <a:pt x="256" y="5"/>
                    <a:pt x="255" y="5"/>
                  </a:cubicBezTo>
                  <a:cubicBezTo>
                    <a:pt x="255" y="6"/>
                    <a:pt x="253" y="6"/>
                    <a:pt x="253" y="8"/>
                  </a:cubicBezTo>
                  <a:close/>
                  <a:moveTo>
                    <a:pt x="427" y="50"/>
                  </a:moveTo>
                  <a:cubicBezTo>
                    <a:pt x="427" y="50"/>
                    <a:pt x="427" y="50"/>
                    <a:pt x="427" y="50"/>
                  </a:cubicBezTo>
                  <a:cubicBezTo>
                    <a:pt x="428" y="48"/>
                    <a:pt x="433" y="48"/>
                    <a:pt x="429" y="46"/>
                  </a:cubicBezTo>
                  <a:cubicBezTo>
                    <a:pt x="429" y="47"/>
                    <a:pt x="424" y="48"/>
                    <a:pt x="427" y="50"/>
                  </a:cubicBezTo>
                  <a:close/>
                  <a:moveTo>
                    <a:pt x="224" y="8"/>
                  </a:moveTo>
                  <a:cubicBezTo>
                    <a:pt x="224" y="8"/>
                    <a:pt x="224" y="8"/>
                    <a:pt x="224" y="8"/>
                  </a:cubicBezTo>
                  <a:cubicBezTo>
                    <a:pt x="227" y="10"/>
                    <a:pt x="232" y="3"/>
                    <a:pt x="232" y="9"/>
                  </a:cubicBezTo>
                  <a:cubicBezTo>
                    <a:pt x="235" y="10"/>
                    <a:pt x="237" y="8"/>
                    <a:pt x="237" y="6"/>
                  </a:cubicBezTo>
                  <a:cubicBezTo>
                    <a:pt x="232" y="5"/>
                    <a:pt x="226" y="3"/>
                    <a:pt x="224" y="8"/>
                  </a:cubicBezTo>
                  <a:close/>
                  <a:moveTo>
                    <a:pt x="216" y="4"/>
                  </a:moveTo>
                  <a:cubicBezTo>
                    <a:pt x="216" y="4"/>
                    <a:pt x="216" y="4"/>
                    <a:pt x="216" y="4"/>
                  </a:cubicBezTo>
                  <a:cubicBezTo>
                    <a:pt x="214" y="13"/>
                    <a:pt x="201" y="12"/>
                    <a:pt x="201" y="18"/>
                  </a:cubicBezTo>
                  <a:cubicBezTo>
                    <a:pt x="207" y="14"/>
                    <a:pt x="215" y="12"/>
                    <a:pt x="220" y="5"/>
                  </a:cubicBezTo>
                  <a:cubicBezTo>
                    <a:pt x="219" y="5"/>
                    <a:pt x="217" y="4"/>
                    <a:pt x="216" y="4"/>
                  </a:cubicBezTo>
                  <a:close/>
                  <a:moveTo>
                    <a:pt x="243" y="15"/>
                  </a:moveTo>
                  <a:cubicBezTo>
                    <a:pt x="243" y="15"/>
                    <a:pt x="243" y="15"/>
                    <a:pt x="243" y="15"/>
                  </a:cubicBezTo>
                  <a:cubicBezTo>
                    <a:pt x="244" y="14"/>
                    <a:pt x="246" y="14"/>
                    <a:pt x="246" y="12"/>
                  </a:cubicBezTo>
                  <a:cubicBezTo>
                    <a:pt x="244" y="11"/>
                    <a:pt x="241" y="14"/>
                    <a:pt x="243" y="15"/>
                  </a:cubicBezTo>
                  <a:close/>
                  <a:moveTo>
                    <a:pt x="203" y="9"/>
                  </a:moveTo>
                  <a:cubicBezTo>
                    <a:pt x="203" y="9"/>
                    <a:pt x="203" y="9"/>
                    <a:pt x="203" y="9"/>
                  </a:cubicBezTo>
                  <a:cubicBezTo>
                    <a:pt x="206" y="10"/>
                    <a:pt x="208" y="8"/>
                    <a:pt x="210" y="5"/>
                  </a:cubicBezTo>
                  <a:cubicBezTo>
                    <a:pt x="206" y="4"/>
                    <a:pt x="203" y="5"/>
                    <a:pt x="203" y="9"/>
                  </a:cubicBezTo>
                  <a:close/>
                  <a:moveTo>
                    <a:pt x="193" y="8"/>
                  </a:moveTo>
                  <a:cubicBezTo>
                    <a:pt x="193" y="8"/>
                    <a:pt x="193" y="8"/>
                    <a:pt x="193" y="8"/>
                  </a:cubicBezTo>
                  <a:cubicBezTo>
                    <a:pt x="194" y="11"/>
                    <a:pt x="197" y="8"/>
                    <a:pt x="199" y="6"/>
                  </a:cubicBezTo>
                  <a:cubicBezTo>
                    <a:pt x="195" y="4"/>
                    <a:pt x="194" y="6"/>
                    <a:pt x="193" y="8"/>
                  </a:cubicBezTo>
                  <a:close/>
                  <a:moveTo>
                    <a:pt x="187" y="9"/>
                  </a:moveTo>
                  <a:cubicBezTo>
                    <a:pt x="187" y="9"/>
                    <a:pt x="187" y="9"/>
                    <a:pt x="187" y="9"/>
                  </a:cubicBezTo>
                  <a:cubicBezTo>
                    <a:pt x="187" y="8"/>
                    <a:pt x="189" y="8"/>
                    <a:pt x="190" y="6"/>
                  </a:cubicBezTo>
                  <a:cubicBezTo>
                    <a:pt x="187" y="5"/>
                    <a:pt x="184" y="8"/>
                    <a:pt x="187" y="9"/>
                  </a:cubicBezTo>
                  <a:close/>
                  <a:moveTo>
                    <a:pt x="214" y="17"/>
                  </a:moveTo>
                  <a:cubicBezTo>
                    <a:pt x="214" y="17"/>
                    <a:pt x="214" y="17"/>
                    <a:pt x="214" y="17"/>
                  </a:cubicBezTo>
                  <a:cubicBezTo>
                    <a:pt x="214" y="15"/>
                    <a:pt x="219" y="14"/>
                    <a:pt x="216" y="12"/>
                  </a:cubicBezTo>
                  <a:cubicBezTo>
                    <a:pt x="216" y="14"/>
                    <a:pt x="211" y="15"/>
                    <a:pt x="214" y="17"/>
                  </a:cubicBezTo>
                  <a:close/>
                  <a:moveTo>
                    <a:pt x="162" y="16"/>
                  </a:moveTo>
                  <a:cubicBezTo>
                    <a:pt x="162" y="16"/>
                    <a:pt x="162" y="16"/>
                    <a:pt x="162" y="16"/>
                  </a:cubicBezTo>
                  <a:cubicBezTo>
                    <a:pt x="167" y="18"/>
                    <a:pt x="175" y="11"/>
                    <a:pt x="180" y="7"/>
                  </a:cubicBezTo>
                  <a:cubicBezTo>
                    <a:pt x="172" y="7"/>
                    <a:pt x="168" y="13"/>
                    <a:pt x="162" y="16"/>
                  </a:cubicBezTo>
                  <a:close/>
                  <a:moveTo>
                    <a:pt x="156" y="14"/>
                  </a:moveTo>
                  <a:cubicBezTo>
                    <a:pt x="156" y="14"/>
                    <a:pt x="156" y="14"/>
                    <a:pt x="156" y="14"/>
                  </a:cubicBezTo>
                  <a:cubicBezTo>
                    <a:pt x="161" y="13"/>
                    <a:pt x="165" y="11"/>
                    <a:pt x="167" y="7"/>
                  </a:cubicBezTo>
                  <a:cubicBezTo>
                    <a:pt x="162" y="7"/>
                    <a:pt x="160" y="11"/>
                    <a:pt x="156" y="14"/>
                  </a:cubicBezTo>
                  <a:close/>
                  <a:moveTo>
                    <a:pt x="430" y="73"/>
                  </a:moveTo>
                  <a:cubicBezTo>
                    <a:pt x="430" y="73"/>
                    <a:pt x="430" y="73"/>
                    <a:pt x="430" y="73"/>
                  </a:cubicBezTo>
                  <a:cubicBezTo>
                    <a:pt x="431" y="72"/>
                    <a:pt x="434" y="69"/>
                    <a:pt x="431" y="68"/>
                  </a:cubicBezTo>
                  <a:cubicBezTo>
                    <a:pt x="432" y="70"/>
                    <a:pt x="427" y="71"/>
                    <a:pt x="430" y="73"/>
                  </a:cubicBezTo>
                  <a:close/>
                  <a:moveTo>
                    <a:pt x="136" y="16"/>
                  </a:moveTo>
                  <a:cubicBezTo>
                    <a:pt x="136" y="16"/>
                    <a:pt x="136" y="16"/>
                    <a:pt x="136" y="16"/>
                  </a:cubicBezTo>
                  <a:cubicBezTo>
                    <a:pt x="139" y="12"/>
                    <a:pt x="145" y="13"/>
                    <a:pt x="147" y="7"/>
                  </a:cubicBezTo>
                  <a:cubicBezTo>
                    <a:pt x="143" y="8"/>
                    <a:pt x="136" y="13"/>
                    <a:pt x="136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8" y="17"/>
                    <a:pt x="132" y="13"/>
                    <a:pt x="130" y="13"/>
                  </a:cubicBezTo>
                  <a:cubicBezTo>
                    <a:pt x="129" y="15"/>
                    <a:pt x="127" y="14"/>
                    <a:pt x="126" y="16"/>
                  </a:cubicBezTo>
                  <a:close/>
                  <a:moveTo>
                    <a:pt x="99" y="38"/>
                  </a:moveTo>
                  <a:cubicBezTo>
                    <a:pt x="99" y="38"/>
                    <a:pt x="99" y="38"/>
                    <a:pt x="99" y="38"/>
                  </a:cubicBezTo>
                  <a:cubicBezTo>
                    <a:pt x="100" y="35"/>
                    <a:pt x="109" y="30"/>
                    <a:pt x="104" y="28"/>
                  </a:cubicBezTo>
                  <a:cubicBezTo>
                    <a:pt x="104" y="32"/>
                    <a:pt x="97" y="34"/>
                    <a:pt x="99" y="3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6" y="51"/>
                    <a:pt x="102" y="46"/>
                    <a:pt x="100" y="41"/>
                  </a:cubicBezTo>
                  <a:cubicBezTo>
                    <a:pt x="98" y="45"/>
                    <a:pt x="91" y="49"/>
                    <a:pt x="94" y="54"/>
                  </a:cubicBezTo>
                  <a:close/>
                  <a:moveTo>
                    <a:pt x="93" y="61"/>
                  </a:moveTo>
                  <a:cubicBezTo>
                    <a:pt x="93" y="61"/>
                    <a:pt x="93" y="61"/>
                    <a:pt x="93" y="61"/>
                  </a:cubicBezTo>
                  <a:cubicBezTo>
                    <a:pt x="96" y="62"/>
                    <a:pt x="100" y="57"/>
                    <a:pt x="98" y="54"/>
                  </a:cubicBezTo>
                  <a:cubicBezTo>
                    <a:pt x="97" y="57"/>
                    <a:pt x="94" y="58"/>
                    <a:pt x="93" y="61"/>
                  </a:cubicBezTo>
                  <a:close/>
                  <a:moveTo>
                    <a:pt x="428" y="151"/>
                  </a:moveTo>
                  <a:cubicBezTo>
                    <a:pt x="428" y="151"/>
                    <a:pt x="428" y="151"/>
                    <a:pt x="428" y="151"/>
                  </a:cubicBezTo>
                  <a:cubicBezTo>
                    <a:pt x="429" y="150"/>
                    <a:pt x="429" y="146"/>
                    <a:pt x="428" y="144"/>
                  </a:cubicBezTo>
                  <a:cubicBezTo>
                    <a:pt x="426" y="146"/>
                    <a:pt x="426" y="150"/>
                    <a:pt x="428" y="151"/>
                  </a:cubicBezTo>
                  <a:close/>
                  <a:moveTo>
                    <a:pt x="95" y="78"/>
                  </a:moveTo>
                  <a:cubicBezTo>
                    <a:pt x="95" y="78"/>
                    <a:pt x="95" y="78"/>
                    <a:pt x="95" y="78"/>
                  </a:cubicBezTo>
                  <a:cubicBezTo>
                    <a:pt x="96" y="77"/>
                    <a:pt x="96" y="77"/>
                    <a:pt x="97" y="77"/>
                  </a:cubicBezTo>
                  <a:cubicBezTo>
                    <a:pt x="97" y="76"/>
                    <a:pt x="97" y="75"/>
                    <a:pt x="95" y="74"/>
                  </a:cubicBezTo>
                  <a:cubicBezTo>
                    <a:pt x="95" y="76"/>
                    <a:pt x="94" y="78"/>
                    <a:pt x="95" y="78"/>
                  </a:cubicBezTo>
                  <a:close/>
                  <a:moveTo>
                    <a:pt x="426" y="158"/>
                  </a:moveTo>
                  <a:cubicBezTo>
                    <a:pt x="426" y="158"/>
                    <a:pt x="426" y="158"/>
                    <a:pt x="426" y="158"/>
                  </a:cubicBezTo>
                  <a:cubicBezTo>
                    <a:pt x="426" y="158"/>
                    <a:pt x="426" y="159"/>
                    <a:pt x="426" y="160"/>
                  </a:cubicBezTo>
                  <a:cubicBezTo>
                    <a:pt x="428" y="162"/>
                    <a:pt x="430" y="157"/>
                    <a:pt x="428" y="157"/>
                  </a:cubicBezTo>
                  <a:cubicBezTo>
                    <a:pt x="427" y="158"/>
                    <a:pt x="427" y="158"/>
                    <a:pt x="426" y="158"/>
                  </a:cubicBezTo>
                  <a:close/>
                  <a:moveTo>
                    <a:pt x="86" y="97"/>
                  </a:moveTo>
                  <a:cubicBezTo>
                    <a:pt x="86" y="97"/>
                    <a:pt x="86" y="97"/>
                    <a:pt x="86" y="97"/>
                  </a:cubicBezTo>
                  <a:cubicBezTo>
                    <a:pt x="91" y="95"/>
                    <a:pt x="96" y="88"/>
                    <a:pt x="95" y="84"/>
                  </a:cubicBezTo>
                  <a:cubicBezTo>
                    <a:pt x="92" y="88"/>
                    <a:pt x="89" y="91"/>
                    <a:pt x="86" y="97"/>
                  </a:cubicBezTo>
                  <a:close/>
                  <a:moveTo>
                    <a:pt x="425" y="171"/>
                  </a:moveTo>
                  <a:cubicBezTo>
                    <a:pt x="425" y="171"/>
                    <a:pt x="425" y="171"/>
                    <a:pt x="425" y="171"/>
                  </a:cubicBezTo>
                  <a:cubicBezTo>
                    <a:pt x="428" y="174"/>
                    <a:pt x="430" y="167"/>
                    <a:pt x="427" y="167"/>
                  </a:cubicBezTo>
                  <a:cubicBezTo>
                    <a:pt x="427" y="169"/>
                    <a:pt x="425" y="169"/>
                    <a:pt x="425" y="171"/>
                  </a:cubicBezTo>
                  <a:close/>
                  <a:moveTo>
                    <a:pt x="88" y="109"/>
                  </a:moveTo>
                  <a:cubicBezTo>
                    <a:pt x="88" y="109"/>
                    <a:pt x="88" y="109"/>
                    <a:pt x="88" y="109"/>
                  </a:cubicBezTo>
                  <a:cubicBezTo>
                    <a:pt x="90" y="105"/>
                    <a:pt x="99" y="98"/>
                    <a:pt x="94" y="94"/>
                  </a:cubicBezTo>
                  <a:cubicBezTo>
                    <a:pt x="93" y="99"/>
                    <a:pt x="86" y="104"/>
                    <a:pt x="88" y="109"/>
                  </a:cubicBezTo>
                  <a:close/>
                  <a:moveTo>
                    <a:pt x="423" y="181"/>
                  </a:moveTo>
                  <a:cubicBezTo>
                    <a:pt x="423" y="181"/>
                    <a:pt x="423" y="181"/>
                    <a:pt x="423" y="181"/>
                  </a:cubicBezTo>
                  <a:cubicBezTo>
                    <a:pt x="426" y="183"/>
                    <a:pt x="429" y="178"/>
                    <a:pt x="427" y="176"/>
                  </a:cubicBezTo>
                  <a:cubicBezTo>
                    <a:pt x="426" y="178"/>
                    <a:pt x="424" y="179"/>
                    <a:pt x="423" y="181"/>
                  </a:cubicBezTo>
                  <a:close/>
                  <a:moveTo>
                    <a:pt x="94" y="121"/>
                  </a:moveTo>
                  <a:cubicBezTo>
                    <a:pt x="94" y="121"/>
                    <a:pt x="94" y="121"/>
                    <a:pt x="94" y="121"/>
                  </a:cubicBezTo>
                  <a:cubicBezTo>
                    <a:pt x="94" y="116"/>
                    <a:pt x="97" y="109"/>
                    <a:pt x="94" y="107"/>
                  </a:cubicBezTo>
                  <a:cubicBezTo>
                    <a:pt x="96" y="112"/>
                    <a:pt x="87" y="119"/>
                    <a:pt x="94" y="121"/>
                  </a:cubicBezTo>
                  <a:close/>
                  <a:moveTo>
                    <a:pt x="422" y="193"/>
                  </a:moveTo>
                  <a:cubicBezTo>
                    <a:pt x="422" y="193"/>
                    <a:pt x="422" y="193"/>
                    <a:pt x="422" y="193"/>
                  </a:cubicBezTo>
                  <a:cubicBezTo>
                    <a:pt x="425" y="194"/>
                    <a:pt x="429" y="188"/>
                    <a:pt x="425" y="187"/>
                  </a:cubicBezTo>
                  <a:cubicBezTo>
                    <a:pt x="424" y="188"/>
                    <a:pt x="422" y="189"/>
                    <a:pt x="422" y="193"/>
                  </a:cubicBezTo>
                  <a:close/>
                  <a:moveTo>
                    <a:pt x="419" y="203"/>
                  </a:moveTo>
                  <a:cubicBezTo>
                    <a:pt x="419" y="203"/>
                    <a:pt x="419" y="203"/>
                    <a:pt x="419" y="203"/>
                  </a:cubicBezTo>
                  <a:cubicBezTo>
                    <a:pt x="423" y="204"/>
                    <a:pt x="427" y="199"/>
                    <a:pt x="423" y="198"/>
                  </a:cubicBezTo>
                  <a:cubicBezTo>
                    <a:pt x="422" y="200"/>
                    <a:pt x="420" y="200"/>
                    <a:pt x="419" y="203"/>
                  </a:cubicBezTo>
                  <a:close/>
                  <a:moveTo>
                    <a:pt x="86" y="139"/>
                  </a:moveTo>
                  <a:cubicBezTo>
                    <a:pt x="86" y="139"/>
                    <a:pt x="86" y="139"/>
                    <a:pt x="86" y="139"/>
                  </a:cubicBezTo>
                  <a:cubicBezTo>
                    <a:pt x="87" y="134"/>
                    <a:pt x="97" y="131"/>
                    <a:pt x="92" y="126"/>
                  </a:cubicBezTo>
                  <a:cubicBezTo>
                    <a:pt x="90" y="130"/>
                    <a:pt x="84" y="134"/>
                    <a:pt x="86" y="139"/>
                  </a:cubicBezTo>
                  <a:close/>
                  <a:moveTo>
                    <a:pt x="413" y="216"/>
                  </a:moveTo>
                  <a:cubicBezTo>
                    <a:pt x="413" y="216"/>
                    <a:pt x="413" y="216"/>
                    <a:pt x="413" y="216"/>
                  </a:cubicBezTo>
                  <a:cubicBezTo>
                    <a:pt x="417" y="217"/>
                    <a:pt x="425" y="211"/>
                    <a:pt x="420" y="207"/>
                  </a:cubicBezTo>
                  <a:cubicBezTo>
                    <a:pt x="418" y="212"/>
                    <a:pt x="414" y="212"/>
                    <a:pt x="413" y="216"/>
                  </a:cubicBezTo>
                  <a:close/>
                  <a:moveTo>
                    <a:pt x="85" y="151"/>
                  </a:moveTo>
                  <a:cubicBezTo>
                    <a:pt x="85" y="151"/>
                    <a:pt x="85" y="151"/>
                    <a:pt x="85" y="151"/>
                  </a:cubicBezTo>
                  <a:cubicBezTo>
                    <a:pt x="85" y="147"/>
                    <a:pt x="94" y="142"/>
                    <a:pt x="90" y="140"/>
                  </a:cubicBezTo>
                  <a:cubicBezTo>
                    <a:pt x="89" y="144"/>
                    <a:pt x="82" y="146"/>
                    <a:pt x="85" y="151"/>
                  </a:cubicBezTo>
                  <a:close/>
                  <a:moveTo>
                    <a:pt x="82" y="167"/>
                  </a:moveTo>
                  <a:cubicBezTo>
                    <a:pt x="82" y="167"/>
                    <a:pt x="82" y="167"/>
                    <a:pt x="82" y="167"/>
                  </a:cubicBezTo>
                  <a:cubicBezTo>
                    <a:pt x="85" y="162"/>
                    <a:pt x="94" y="155"/>
                    <a:pt x="90" y="149"/>
                  </a:cubicBezTo>
                  <a:cubicBezTo>
                    <a:pt x="88" y="155"/>
                    <a:pt x="81" y="160"/>
                    <a:pt x="82" y="167"/>
                  </a:cubicBezTo>
                  <a:close/>
                  <a:moveTo>
                    <a:pt x="377" y="237"/>
                  </a:moveTo>
                  <a:cubicBezTo>
                    <a:pt x="377" y="237"/>
                    <a:pt x="377" y="237"/>
                    <a:pt x="377" y="237"/>
                  </a:cubicBezTo>
                  <a:cubicBezTo>
                    <a:pt x="380" y="240"/>
                    <a:pt x="392" y="231"/>
                    <a:pt x="388" y="228"/>
                  </a:cubicBezTo>
                  <a:cubicBezTo>
                    <a:pt x="384" y="230"/>
                    <a:pt x="380" y="233"/>
                    <a:pt x="377" y="237"/>
                  </a:cubicBezTo>
                  <a:close/>
                  <a:moveTo>
                    <a:pt x="392" y="236"/>
                  </a:moveTo>
                  <a:cubicBezTo>
                    <a:pt x="392" y="236"/>
                    <a:pt x="392" y="236"/>
                    <a:pt x="392" y="236"/>
                  </a:cubicBezTo>
                  <a:cubicBezTo>
                    <a:pt x="395" y="238"/>
                    <a:pt x="402" y="233"/>
                    <a:pt x="397" y="231"/>
                  </a:cubicBezTo>
                  <a:cubicBezTo>
                    <a:pt x="396" y="235"/>
                    <a:pt x="393" y="234"/>
                    <a:pt x="392" y="236"/>
                  </a:cubicBezTo>
                  <a:close/>
                  <a:moveTo>
                    <a:pt x="362" y="239"/>
                  </a:moveTo>
                  <a:cubicBezTo>
                    <a:pt x="362" y="239"/>
                    <a:pt x="362" y="239"/>
                    <a:pt x="362" y="239"/>
                  </a:cubicBezTo>
                  <a:cubicBezTo>
                    <a:pt x="369" y="239"/>
                    <a:pt x="374" y="235"/>
                    <a:pt x="377" y="230"/>
                  </a:cubicBezTo>
                  <a:cubicBezTo>
                    <a:pt x="370" y="230"/>
                    <a:pt x="365" y="233"/>
                    <a:pt x="362" y="239"/>
                  </a:cubicBezTo>
                  <a:close/>
                  <a:moveTo>
                    <a:pt x="353" y="239"/>
                  </a:moveTo>
                  <a:cubicBezTo>
                    <a:pt x="353" y="239"/>
                    <a:pt x="353" y="239"/>
                    <a:pt x="353" y="239"/>
                  </a:cubicBezTo>
                  <a:cubicBezTo>
                    <a:pt x="351" y="243"/>
                    <a:pt x="358" y="243"/>
                    <a:pt x="358" y="239"/>
                  </a:cubicBezTo>
                  <a:cubicBezTo>
                    <a:pt x="356" y="238"/>
                    <a:pt x="354" y="238"/>
                    <a:pt x="353" y="239"/>
                  </a:cubicBezTo>
                  <a:close/>
                  <a:moveTo>
                    <a:pt x="363" y="232"/>
                  </a:moveTo>
                  <a:cubicBezTo>
                    <a:pt x="363" y="232"/>
                    <a:pt x="363" y="232"/>
                    <a:pt x="363" y="232"/>
                  </a:cubicBezTo>
                  <a:cubicBezTo>
                    <a:pt x="356" y="230"/>
                    <a:pt x="352" y="235"/>
                    <a:pt x="348" y="239"/>
                  </a:cubicBezTo>
                  <a:cubicBezTo>
                    <a:pt x="354" y="238"/>
                    <a:pt x="359" y="235"/>
                    <a:pt x="363" y="232"/>
                  </a:cubicBezTo>
                  <a:close/>
                  <a:moveTo>
                    <a:pt x="338" y="240"/>
                  </a:moveTo>
                  <a:cubicBezTo>
                    <a:pt x="338" y="240"/>
                    <a:pt x="338" y="240"/>
                    <a:pt x="338" y="240"/>
                  </a:cubicBezTo>
                  <a:cubicBezTo>
                    <a:pt x="342" y="237"/>
                    <a:pt x="348" y="237"/>
                    <a:pt x="350" y="231"/>
                  </a:cubicBezTo>
                  <a:cubicBezTo>
                    <a:pt x="344" y="230"/>
                    <a:pt x="338" y="236"/>
                    <a:pt x="338" y="240"/>
                  </a:cubicBezTo>
                  <a:close/>
                  <a:moveTo>
                    <a:pt x="330" y="238"/>
                  </a:moveTo>
                  <a:cubicBezTo>
                    <a:pt x="330" y="238"/>
                    <a:pt x="330" y="238"/>
                    <a:pt x="330" y="238"/>
                  </a:cubicBezTo>
                  <a:cubicBezTo>
                    <a:pt x="333" y="237"/>
                    <a:pt x="340" y="234"/>
                    <a:pt x="339" y="230"/>
                  </a:cubicBezTo>
                  <a:cubicBezTo>
                    <a:pt x="337" y="233"/>
                    <a:pt x="329" y="234"/>
                    <a:pt x="330" y="238"/>
                  </a:cubicBezTo>
                  <a:close/>
                  <a:moveTo>
                    <a:pt x="369" y="240"/>
                  </a:moveTo>
                  <a:cubicBezTo>
                    <a:pt x="369" y="240"/>
                    <a:pt x="369" y="240"/>
                    <a:pt x="369" y="240"/>
                  </a:cubicBezTo>
                  <a:cubicBezTo>
                    <a:pt x="371" y="241"/>
                    <a:pt x="372" y="240"/>
                    <a:pt x="373" y="239"/>
                  </a:cubicBezTo>
                  <a:cubicBezTo>
                    <a:pt x="371" y="238"/>
                    <a:pt x="370" y="239"/>
                    <a:pt x="369" y="240"/>
                  </a:cubicBezTo>
                  <a:close/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23" y="239"/>
                    <a:pt x="327" y="235"/>
                    <a:pt x="331" y="230"/>
                  </a:cubicBezTo>
                  <a:cubicBezTo>
                    <a:pt x="324" y="230"/>
                    <a:pt x="321" y="235"/>
                    <a:pt x="316" y="239"/>
                  </a:cubicBezTo>
                  <a:close/>
                  <a:moveTo>
                    <a:pt x="303" y="240"/>
                  </a:moveTo>
                  <a:cubicBezTo>
                    <a:pt x="303" y="240"/>
                    <a:pt x="303" y="240"/>
                    <a:pt x="303" y="240"/>
                  </a:cubicBezTo>
                  <a:cubicBezTo>
                    <a:pt x="309" y="240"/>
                    <a:pt x="318" y="235"/>
                    <a:pt x="318" y="230"/>
                  </a:cubicBezTo>
                  <a:cubicBezTo>
                    <a:pt x="312" y="232"/>
                    <a:pt x="307" y="236"/>
                    <a:pt x="303" y="240"/>
                  </a:cubicBezTo>
                  <a:close/>
                  <a:moveTo>
                    <a:pt x="85" y="189"/>
                  </a:moveTo>
                  <a:cubicBezTo>
                    <a:pt x="85" y="189"/>
                    <a:pt x="85" y="189"/>
                    <a:pt x="85" y="189"/>
                  </a:cubicBezTo>
                  <a:cubicBezTo>
                    <a:pt x="87" y="186"/>
                    <a:pt x="93" y="181"/>
                    <a:pt x="89" y="179"/>
                  </a:cubicBezTo>
                  <a:cubicBezTo>
                    <a:pt x="88" y="181"/>
                    <a:pt x="84" y="186"/>
                    <a:pt x="85" y="189"/>
                  </a:cubicBezTo>
                  <a:close/>
                  <a:moveTo>
                    <a:pt x="379" y="249"/>
                  </a:moveTo>
                  <a:cubicBezTo>
                    <a:pt x="379" y="249"/>
                    <a:pt x="379" y="249"/>
                    <a:pt x="379" y="249"/>
                  </a:cubicBezTo>
                  <a:cubicBezTo>
                    <a:pt x="374" y="252"/>
                    <a:pt x="374" y="261"/>
                    <a:pt x="369" y="262"/>
                  </a:cubicBezTo>
                  <a:cubicBezTo>
                    <a:pt x="364" y="260"/>
                    <a:pt x="358" y="258"/>
                    <a:pt x="352" y="258"/>
                  </a:cubicBezTo>
                  <a:cubicBezTo>
                    <a:pt x="347" y="259"/>
                    <a:pt x="352" y="253"/>
                    <a:pt x="348" y="253"/>
                  </a:cubicBezTo>
                  <a:cubicBezTo>
                    <a:pt x="304" y="255"/>
                    <a:pt x="257" y="257"/>
                    <a:pt x="210" y="255"/>
                  </a:cubicBezTo>
                  <a:cubicBezTo>
                    <a:pt x="188" y="254"/>
                    <a:pt x="166" y="258"/>
                    <a:pt x="144" y="253"/>
                  </a:cubicBezTo>
                  <a:cubicBezTo>
                    <a:pt x="138" y="259"/>
                    <a:pt x="130" y="262"/>
                    <a:pt x="118" y="259"/>
                  </a:cubicBezTo>
                  <a:cubicBezTo>
                    <a:pt x="113" y="259"/>
                    <a:pt x="119" y="252"/>
                    <a:pt x="114" y="252"/>
                  </a:cubicBezTo>
                  <a:cubicBezTo>
                    <a:pt x="105" y="255"/>
                    <a:pt x="92" y="248"/>
                    <a:pt x="84" y="253"/>
                  </a:cubicBezTo>
                  <a:cubicBezTo>
                    <a:pt x="80" y="255"/>
                    <a:pt x="72" y="264"/>
                    <a:pt x="70" y="269"/>
                  </a:cubicBezTo>
                  <a:cubicBezTo>
                    <a:pt x="60" y="283"/>
                    <a:pt x="57" y="299"/>
                    <a:pt x="49" y="319"/>
                  </a:cubicBezTo>
                  <a:cubicBezTo>
                    <a:pt x="36" y="350"/>
                    <a:pt x="15" y="397"/>
                    <a:pt x="10" y="429"/>
                  </a:cubicBezTo>
                  <a:cubicBezTo>
                    <a:pt x="17" y="439"/>
                    <a:pt x="32" y="448"/>
                    <a:pt x="48" y="453"/>
                  </a:cubicBezTo>
                  <a:cubicBezTo>
                    <a:pt x="83" y="465"/>
                    <a:pt x="117" y="460"/>
                    <a:pt x="152" y="463"/>
                  </a:cubicBezTo>
                  <a:cubicBezTo>
                    <a:pt x="167" y="464"/>
                    <a:pt x="180" y="468"/>
                    <a:pt x="194" y="470"/>
                  </a:cubicBezTo>
                  <a:cubicBezTo>
                    <a:pt x="223" y="474"/>
                    <a:pt x="247" y="477"/>
                    <a:pt x="269" y="475"/>
                  </a:cubicBezTo>
                  <a:cubicBezTo>
                    <a:pt x="288" y="473"/>
                    <a:pt x="307" y="471"/>
                    <a:pt x="321" y="467"/>
                  </a:cubicBezTo>
                  <a:cubicBezTo>
                    <a:pt x="338" y="461"/>
                    <a:pt x="339" y="452"/>
                    <a:pt x="348" y="435"/>
                  </a:cubicBezTo>
                  <a:cubicBezTo>
                    <a:pt x="361" y="410"/>
                    <a:pt x="373" y="386"/>
                    <a:pt x="385" y="361"/>
                  </a:cubicBezTo>
                  <a:cubicBezTo>
                    <a:pt x="401" y="328"/>
                    <a:pt x="421" y="293"/>
                    <a:pt x="417" y="256"/>
                  </a:cubicBezTo>
                  <a:cubicBezTo>
                    <a:pt x="407" y="247"/>
                    <a:pt x="392" y="252"/>
                    <a:pt x="379" y="249"/>
                  </a:cubicBezTo>
                  <a:close/>
                  <a:moveTo>
                    <a:pt x="369" y="246"/>
                  </a:moveTo>
                  <a:cubicBezTo>
                    <a:pt x="369" y="246"/>
                    <a:pt x="369" y="246"/>
                    <a:pt x="369" y="246"/>
                  </a:cubicBezTo>
                  <a:cubicBezTo>
                    <a:pt x="372" y="247"/>
                    <a:pt x="374" y="247"/>
                    <a:pt x="375" y="245"/>
                  </a:cubicBezTo>
                  <a:cubicBezTo>
                    <a:pt x="372" y="244"/>
                    <a:pt x="370" y="244"/>
                    <a:pt x="369" y="246"/>
                  </a:cubicBezTo>
                  <a:close/>
                  <a:moveTo>
                    <a:pt x="296" y="240"/>
                  </a:moveTo>
                  <a:cubicBezTo>
                    <a:pt x="296" y="240"/>
                    <a:pt x="296" y="240"/>
                    <a:pt x="296" y="240"/>
                  </a:cubicBezTo>
                  <a:cubicBezTo>
                    <a:pt x="300" y="236"/>
                    <a:pt x="305" y="235"/>
                    <a:pt x="308" y="231"/>
                  </a:cubicBezTo>
                  <a:cubicBezTo>
                    <a:pt x="303" y="231"/>
                    <a:pt x="295" y="235"/>
                    <a:pt x="296" y="240"/>
                  </a:cubicBezTo>
                  <a:close/>
                  <a:moveTo>
                    <a:pt x="286" y="238"/>
                  </a:moveTo>
                  <a:cubicBezTo>
                    <a:pt x="286" y="238"/>
                    <a:pt x="286" y="238"/>
                    <a:pt x="286" y="238"/>
                  </a:cubicBezTo>
                  <a:cubicBezTo>
                    <a:pt x="292" y="237"/>
                    <a:pt x="295" y="233"/>
                    <a:pt x="299" y="230"/>
                  </a:cubicBezTo>
                  <a:cubicBezTo>
                    <a:pt x="293" y="229"/>
                    <a:pt x="290" y="234"/>
                    <a:pt x="286" y="238"/>
                  </a:cubicBezTo>
                  <a:close/>
                  <a:moveTo>
                    <a:pt x="339" y="243"/>
                  </a:moveTo>
                  <a:cubicBezTo>
                    <a:pt x="339" y="243"/>
                    <a:pt x="339" y="243"/>
                    <a:pt x="339" y="243"/>
                  </a:cubicBezTo>
                  <a:cubicBezTo>
                    <a:pt x="340" y="243"/>
                    <a:pt x="341" y="243"/>
                    <a:pt x="342" y="243"/>
                  </a:cubicBezTo>
                  <a:cubicBezTo>
                    <a:pt x="343" y="242"/>
                    <a:pt x="343" y="241"/>
                    <a:pt x="341" y="240"/>
                  </a:cubicBezTo>
                  <a:cubicBezTo>
                    <a:pt x="341" y="241"/>
                    <a:pt x="340" y="241"/>
                    <a:pt x="339" y="243"/>
                  </a:cubicBezTo>
                  <a:close/>
                  <a:moveTo>
                    <a:pt x="285" y="234"/>
                  </a:moveTo>
                  <a:cubicBezTo>
                    <a:pt x="285" y="234"/>
                    <a:pt x="285" y="234"/>
                    <a:pt x="285" y="234"/>
                  </a:cubicBezTo>
                  <a:cubicBezTo>
                    <a:pt x="286" y="232"/>
                    <a:pt x="291" y="231"/>
                    <a:pt x="287" y="228"/>
                  </a:cubicBezTo>
                  <a:cubicBezTo>
                    <a:pt x="286" y="230"/>
                    <a:pt x="281" y="232"/>
                    <a:pt x="285" y="234"/>
                  </a:cubicBezTo>
                  <a:close/>
                  <a:moveTo>
                    <a:pt x="272" y="234"/>
                  </a:moveTo>
                  <a:cubicBezTo>
                    <a:pt x="272" y="234"/>
                    <a:pt x="272" y="234"/>
                    <a:pt x="272" y="234"/>
                  </a:cubicBezTo>
                  <a:cubicBezTo>
                    <a:pt x="266" y="237"/>
                    <a:pt x="262" y="240"/>
                    <a:pt x="258" y="244"/>
                  </a:cubicBezTo>
                  <a:cubicBezTo>
                    <a:pt x="268" y="243"/>
                    <a:pt x="274" y="235"/>
                    <a:pt x="281" y="229"/>
                  </a:cubicBezTo>
                  <a:cubicBezTo>
                    <a:pt x="275" y="227"/>
                    <a:pt x="273" y="230"/>
                    <a:pt x="272" y="234"/>
                  </a:cubicBezTo>
                  <a:close/>
                  <a:moveTo>
                    <a:pt x="366" y="252"/>
                  </a:moveTo>
                  <a:cubicBezTo>
                    <a:pt x="366" y="252"/>
                    <a:pt x="366" y="252"/>
                    <a:pt x="366" y="252"/>
                  </a:cubicBezTo>
                  <a:cubicBezTo>
                    <a:pt x="370" y="253"/>
                    <a:pt x="372" y="253"/>
                    <a:pt x="374" y="250"/>
                  </a:cubicBezTo>
                  <a:cubicBezTo>
                    <a:pt x="370" y="250"/>
                    <a:pt x="368" y="250"/>
                    <a:pt x="366" y="252"/>
                  </a:cubicBezTo>
                  <a:close/>
                  <a:moveTo>
                    <a:pt x="266" y="228"/>
                  </a:moveTo>
                  <a:cubicBezTo>
                    <a:pt x="266" y="228"/>
                    <a:pt x="266" y="228"/>
                    <a:pt x="266" y="228"/>
                  </a:cubicBezTo>
                  <a:cubicBezTo>
                    <a:pt x="263" y="235"/>
                    <a:pt x="253" y="237"/>
                    <a:pt x="252" y="243"/>
                  </a:cubicBezTo>
                  <a:cubicBezTo>
                    <a:pt x="258" y="238"/>
                    <a:pt x="269" y="235"/>
                    <a:pt x="271" y="228"/>
                  </a:cubicBezTo>
                  <a:cubicBezTo>
                    <a:pt x="270" y="230"/>
                    <a:pt x="268" y="229"/>
                    <a:pt x="266" y="228"/>
                  </a:cubicBezTo>
                  <a:close/>
                  <a:moveTo>
                    <a:pt x="240" y="252"/>
                  </a:moveTo>
                  <a:cubicBezTo>
                    <a:pt x="240" y="252"/>
                    <a:pt x="240" y="252"/>
                    <a:pt x="240" y="252"/>
                  </a:cubicBezTo>
                  <a:cubicBezTo>
                    <a:pt x="273" y="253"/>
                    <a:pt x="309" y="252"/>
                    <a:pt x="338" y="249"/>
                  </a:cubicBezTo>
                  <a:cubicBezTo>
                    <a:pt x="342" y="249"/>
                    <a:pt x="349" y="252"/>
                    <a:pt x="351" y="247"/>
                  </a:cubicBezTo>
                  <a:cubicBezTo>
                    <a:pt x="350" y="246"/>
                    <a:pt x="349" y="246"/>
                    <a:pt x="348" y="246"/>
                  </a:cubicBezTo>
                  <a:cubicBezTo>
                    <a:pt x="312" y="248"/>
                    <a:pt x="274" y="247"/>
                    <a:pt x="240" y="252"/>
                  </a:cubicBezTo>
                  <a:close/>
                  <a:moveTo>
                    <a:pt x="87" y="192"/>
                  </a:moveTo>
                  <a:cubicBezTo>
                    <a:pt x="87" y="192"/>
                    <a:pt x="87" y="192"/>
                    <a:pt x="87" y="192"/>
                  </a:cubicBezTo>
                  <a:cubicBezTo>
                    <a:pt x="90" y="193"/>
                    <a:pt x="92" y="189"/>
                    <a:pt x="89" y="188"/>
                  </a:cubicBezTo>
                  <a:cubicBezTo>
                    <a:pt x="89" y="190"/>
                    <a:pt x="87" y="190"/>
                    <a:pt x="87" y="192"/>
                  </a:cubicBezTo>
                  <a:close/>
                  <a:moveTo>
                    <a:pt x="240" y="244"/>
                  </a:moveTo>
                  <a:cubicBezTo>
                    <a:pt x="240" y="244"/>
                    <a:pt x="240" y="244"/>
                    <a:pt x="240" y="244"/>
                  </a:cubicBezTo>
                  <a:cubicBezTo>
                    <a:pt x="249" y="241"/>
                    <a:pt x="256" y="235"/>
                    <a:pt x="261" y="228"/>
                  </a:cubicBezTo>
                  <a:cubicBezTo>
                    <a:pt x="253" y="231"/>
                    <a:pt x="248" y="240"/>
                    <a:pt x="240" y="244"/>
                  </a:cubicBezTo>
                  <a:close/>
                  <a:moveTo>
                    <a:pt x="250" y="233"/>
                  </a:moveTo>
                  <a:cubicBezTo>
                    <a:pt x="250" y="233"/>
                    <a:pt x="250" y="233"/>
                    <a:pt x="250" y="233"/>
                  </a:cubicBezTo>
                  <a:cubicBezTo>
                    <a:pt x="250" y="231"/>
                    <a:pt x="253" y="232"/>
                    <a:pt x="253" y="229"/>
                  </a:cubicBezTo>
                  <a:cubicBezTo>
                    <a:pt x="251" y="228"/>
                    <a:pt x="248" y="232"/>
                    <a:pt x="250" y="233"/>
                  </a:cubicBezTo>
                  <a:close/>
                  <a:moveTo>
                    <a:pt x="357" y="256"/>
                  </a:moveTo>
                  <a:cubicBezTo>
                    <a:pt x="357" y="256"/>
                    <a:pt x="357" y="256"/>
                    <a:pt x="357" y="256"/>
                  </a:cubicBezTo>
                  <a:cubicBezTo>
                    <a:pt x="358" y="255"/>
                    <a:pt x="358" y="254"/>
                    <a:pt x="358" y="253"/>
                  </a:cubicBezTo>
                  <a:cubicBezTo>
                    <a:pt x="357" y="252"/>
                    <a:pt x="356" y="252"/>
                    <a:pt x="355" y="252"/>
                  </a:cubicBezTo>
                  <a:cubicBezTo>
                    <a:pt x="354" y="254"/>
                    <a:pt x="355" y="256"/>
                    <a:pt x="357" y="256"/>
                  </a:cubicBezTo>
                  <a:close/>
                  <a:moveTo>
                    <a:pt x="426" y="287"/>
                  </a:moveTo>
                  <a:cubicBezTo>
                    <a:pt x="426" y="287"/>
                    <a:pt x="426" y="287"/>
                    <a:pt x="426" y="287"/>
                  </a:cubicBezTo>
                  <a:cubicBezTo>
                    <a:pt x="426" y="280"/>
                    <a:pt x="427" y="273"/>
                    <a:pt x="423" y="269"/>
                  </a:cubicBezTo>
                  <a:cubicBezTo>
                    <a:pt x="421" y="277"/>
                    <a:pt x="423" y="282"/>
                    <a:pt x="426" y="287"/>
                  </a:cubicBezTo>
                  <a:close/>
                  <a:moveTo>
                    <a:pt x="240" y="229"/>
                  </a:moveTo>
                  <a:cubicBezTo>
                    <a:pt x="240" y="229"/>
                    <a:pt x="240" y="229"/>
                    <a:pt x="240" y="229"/>
                  </a:cubicBezTo>
                  <a:cubicBezTo>
                    <a:pt x="239" y="239"/>
                    <a:pt x="225" y="238"/>
                    <a:pt x="226" y="246"/>
                  </a:cubicBezTo>
                  <a:cubicBezTo>
                    <a:pt x="233" y="240"/>
                    <a:pt x="241" y="237"/>
                    <a:pt x="247" y="230"/>
                  </a:cubicBezTo>
                  <a:cubicBezTo>
                    <a:pt x="244" y="228"/>
                    <a:pt x="243" y="231"/>
                    <a:pt x="240" y="229"/>
                  </a:cubicBezTo>
                  <a:close/>
                  <a:moveTo>
                    <a:pt x="284" y="243"/>
                  </a:moveTo>
                  <a:cubicBezTo>
                    <a:pt x="284" y="243"/>
                    <a:pt x="284" y="243"/>
                    <a:pt x="284" y="243"/>
                  </a:cubicBezTo>
                  <a:cubicBezTo>
                    <a:pt x="285" y="246"/>
                    <a:pt x="291" y="242"/>
                    <a:pt x="287" y="240"/>
                  </a:cubicBezTo>
                  <a:cubicBezTo>
                    <a:pt x="286" y="242"/>
                    <a:pt x="284" y="241"/>
                    <a:pt x="284" y="243"/>
                  </a:cubicBezTo>
                  <a:close/>
                  <a:moveTo>
                    <a:pt x="80" y="196"/>
                  </a:moveTo>
                  <a:cubicBezTo>
                    <a:pt x="80" y="196"/>
                    <a:pt x="80" y="196"/>
                    <a:pt x="80" y="196"/>
                  </a:cubicBezTo>
                  <a:cubicBezTo>
                    <a:pt x="80" y="196"/>
                    <a:pt x="80" y="197"/>
                    <a:pt x="80" y="198"/>
                  </a:cubicBezTo>
                  <a:cubicBezTo>
                    <a:pt x="82" y="200"/>
                    <a:pt x="84" y="195"/>
                    <a:pt x="82" y="195"/>
                  </a:cubicBezTo>
                  <a:cubicBezTo>
                    <a:pt x="82" y="195"/>
                    <a:pt x="81" y="196"/>
                    <a:pt x="80" y="196"/>
                  </a:cubicBezTo>
                  <a:close/>
                  <a:moveTo>
                    <a:pt x="88" y="202"/>
                  </a:moveTo>
                  <a:cubicBezTo>
                    <a:pt x="88" y="202"/>
                    <a:pt x="88" y="202"/>
                    <a:pt x="88" y="202"/>
                  </a:cubicBezTo>
                  <a:cubicBezTo>
                    <a:pt x="90" y="201"/>
                    <a:pt x="93" y="198"/>
                    <a:pt x="89" y="196"/>
                  </a:cubicBezTo>
                  <a:cubicBezTo>
                    <a:pt x="90" y="199"/>
                    <a:pt x="85" y="200"/>
                    <a:pt x="88" y="202"/>
                  </a:cubicBezTo>
                  <a:close/>
                  <a:moveTo>
                    <a:pt x="226" y="239"/>
                  </a:moveTo>
                  <a:cubicBezTo>
                    <a:pt x="226" y="239"/>
                    <a:pt x="226" y="239"/>
                    <a:pt x="226" y="239"/>
                  </a:cubicBezTo>
                  <a:cubicBezTo>
                    <a:pt x="228" y="236"/>
                    <a:pt x="237" y="234"/>
                    <a:pt x="235" y="231"/>
                  </a:cubicBezTo>
                  <a:cubicBezTo>
                    <a:pt x="233" y="234"/>
                    <a:pt x="225" y="235"/>
                    <a:pt x="226" y="239"/>
                  </a:cubicBezTo>
                  <a:close/>
                  <a:moveTo>
                    <a:pt x="213" y="243"/>
                  </a:moveTo>
                  <a:cubicBezTo>
                    <a:pt x="213" y="243"/>
                    <a:pt x="213" y="243"/>
                    <a:pt x="213" y="243"/>
                  </a:cubicBezTo>
                  <a:cubicBezTo>
                    <a:pt x="219" y="242"/>
                    <a:pt x="227" y="234"/>
                    <a:pt x="228" y="230"/>
                  </a:cubicBezTo>
                  <a:cubicBezTo>
                    <a:pt x="223" y="234"/>
                    <a:pt x="217" y="237"/>
                    <a:pt x="213" y="243"/>
                  </a:cubicBezTo>
                  <a:close/>
                  <a:moveTo>
                    <a:pt x="215" y="234"/>
                  </a:moveTo>
                  <a:cubicBezTo>
                    <a:pt x="215" y="234"/>
                    <a:pt x="215" y="234"/>
                    <a:pt x="215" y="234"/>
                  </a:cubicBezTo>
                  <a:cubicBezTo>
                    <a:pt x="218" y="236"/>
                    <a:pt x="222" y="232"/>
                    <a:pt x="219" y="231"/>
                  </a:cubicBezTo>
                  <a:cubicBezTo>
                    <a:pt x="218" y="232"/>
                    <a:pt x="215" y="232"/>
                    <a:pt x="215" y="234"/>
                  </a:cubicBezTo>
                  <a:close/>
                  <a:moveTo>
                    <a:pt x="87" y="213"/>
                  </a:moveTo>
                  <a:cubicBezTo>
                    <a:pt x="87" y="213"/>
                    <a:pt x="87" y="213"/>
                    <a:pt x="87" y="213"/>
                  </a:cubicBezTo>
                  <a:cubicBezTo>
                    <a:pt x="88" y="210"/>
                    <a:pt x="91" y="210"/>
                    <a:pt x="92" y="205"/>
                  </a:cubicBezTo>
                  <a:cubicBezTo>
                    <a:pt x="88" y="204"/>
                    <a:pt x="85" y="211"/>
                    <a:pt x="87" y="213"/>
                  </a:cubicBezTo>
                  <a:close/>
                  <a:moveTo>
                    <a:pt x="198" y="235"/>
                  </a:moveTo>
                  <a:cubicBezTo>
                    <a:pt x="198" y="235"/>
                    <a:pt x="198" y="235"/>
                    <a:pt x="198" y="235"/>
                  </a:cubicBezTo>
                  <a:cubicBezTo>
                    <a:pt x="199" y="233"/>
                    <a:pt x="202" y="234"/>
                    <a:pt x="201" y="231"/>
                  </a:cubicBezTo>
                  <a:cubicBezTo>
                    <a:pt x="199" y="229"/>
                    <a:pt x="196" y="234"/>
                    <a:pt x="198" y="235"/>
                  </a:cubicBezTo>
                  <a:close/>
                  <a:moveTo>
                    <a:pt x="178" y="240"/>
                  </a:moveTo>
                  <a:cubicBezTo>
                    <a:pt x="178" y="240"/>
                    <a:pt x="178" y="240"/>
                    <a:pt x="178" y="240"/>
                  </a:cubicBezTo>
                  <a:cubicBezTo>
                    <a:pt x="181" y="235"/>
                    <a:pt x="188" y="237"/>
                    <a:pt x="190" y="231"/>
                  </a:cubicBezTo>
                  <a:cubicBezTo>
                    <a:pt x="185" y="231"/>
                    <a:pt x="178" y="236"/>
                    <a:pt x="178" y="240"/>
                  </a:cubicBezTo>
                  <a:close/>
                  <a:moveTo>
                    <a:pt x="167" y="237"/>
                  </a:moveTo>
                  <a:cubicBezTo>
                    <a:pt x="167" y="237"/>
                    <a:pt x="167" y="237"/>
                    <a:pt x="167" y="237"/>
                  </a:cubicBezTo>
                  <a:cubicBezTo>
                    <a:pt x="173" y="238"/>
                    <a:pt x="177" y="234"/>
                    <a:pt x="180" y="231"/>
                  </a:cubicBezTo>
                  <a:cubicBezTo>
                    <a:pt x="174" y="225"/>
                    <a:pt x="171" y="234"/>
                    <a:pt x="167" y="237"/>
                  </a:cubicBezTo>
                  <a:close/>
                  <a:moveTo>
                    <a:pt x="197" y="245"/>
                  </a:moveTo>
                  <a:cubicBezTo>
                    <a:pt x="197" y="245"/>
                    <a:pt x="197" y="245"/>
                    <a:pt x="197" y="245"/>
                  </a:cubicBezTo>
                  <a:cubicBezTo>
                    <a:pt x="201" y="247"/>
                    <a:pt x="203" y="245"/>
                    <a:pt x="207" y="246"/>
                  </a:cubicBezTo>
                  <a:cubicBezTo>
                    <a:pt x="208" y="243"/>
                    <a:pt x="217" y="239"/>
                    <a:pt x="213" y="237"/>
                  </a:cubicBezTo>
                  <a:cubicBezTo>
                    <a:pt x="209" y="245"/>
                    <a:pt x="202" y="242"/>
                    <a:pt x="197" y="245"/>
                  </a:cubicBezTo>
                  <a:close/>
                  <a:moveTo>
                    <a:pt x="90" y="219"/>
                  </a:moveTo>
                  <a:cubicBezTo>
                    <a:pt x="90" y="219"/>
                    <a:pt x="90" y="219"/>
                    <a:pt x="90" y="219"/>
                  </a:cubicBezTo>
                  <a:cubicBezTo>
                    <a:pt x="91" y="217"/>
                    <a:pt x="97" y="212"/>
                    <a:pt x="92" y="211"/>
                  </a:cubicBezTo>
                  <a:cubicBezTo>
                    <a:pt x="92" y="214"/>
                    <a:pt x="87" y="216"/>
                    <a:pt x="90" y="219"/>
                  </a:cubicBezTo>
                  <a:close/>
                  <a:moveTo>
                    <a:pt x="157" y="241"/>
                  </a:moveTo>
                  <a:cubicBezTo>
                    <a:pt x="157" y="241"/>
                    <a:pt x="157" y="241"/>
                    <a:pt x="157" y="241"/>
                  </a:cubicBezTo>
                  <a:cubicBezTo>
                    <a:pt x="159" y="236"/>
                    <a:pt x="172" y="235"/>
                    <a:pt x="167" y="229"/>
                  </a:cubicBezTo>
                  <a:cubicBezTo>
                    <a:pt x="165" y="234"/>
                    <a:pt x="156" y="235"/>
                    <a:pt x="157" y="241"/>
                  </a:cubicBezTo>
                  <a:close/>
                  <a:moveTo>
                    <a:pt x="427" y="294"/>
                  </a:moveTo>
                  <a:cubicBezTo>
                    <a:pt x="427" y="294"/>
                    <a:pt x="427" y="294"/>
                    <a:pt x="427" y="294"/>
                  </a:cubicBezTo>
                  <a:cubicBezTo>
                    <a:pt x="427" y="292"/>
                    <a:pt x="427" y="289"/>
                    <a:pt x="426" y="288"/>
                  </a:cubicBezTo>
                  <a:cubicBezTo>
                    <a:pt x="425" y="291"/>
                    <a:pt x="424" y="293"/>
                    <a:pt x="427" y="294"/>
                  </a:cubicBezTo>
                  <a:close/>
                  <a:moveTo>
                    <a:pt x="147" y="239"/>
                  </a:moveTo>
                  <a:cubicBezTo>
                    <a:pt x="147" y="239"/>
                    <a:pt x="147" y="239"/>
                    <a:pt x="147" y="239"/>
                  </a:cubicBezTo>
                  <a:cubicBezTo>
                    <a:pt x="154" y="238"/>
                    <a:pt x="158" y="233"/>
                    <a:pt x="162" y="229"/>
                  </a:cubicBezTo>
                  <a:cubicBezTo>
                    <a:pt x="154" y="227"/>
                    <a:pt x="153" y="236"/>
                    <a:pt x="147" y="239"/>
                  </a:cubicBezTo>
                  <a:close/>
                  <a:moveTo>
                    <a:pt x="90" y="227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95" y="226"/>
                    <a:pt x="99" y="223"/>
                    <a:pt x="102" y="218"/>
                  </a:cubicBezTo>
                  <a:cubicBezTo>
                    <a:pt x="101" y="217"/>
                    <a:pt x="100" y="216"/>
                    <a:pt x="98" y="216"/>
                  </a:cubicBezTo>
                  <a:cubicBezTo>
                    <a:pt x="96" y="221"/>
                    <a:pt x="91" y="222"/>
                    <a:pt x="90" y="227"/>
                  </a:cubicBezTo>
                  <a:close/>
                  <a:moveTo>
                    <a:pt x="137" y="226"/>
                  </a:moveTo>
                  <a:cubicBezTo>
                    <a:pt x="137" y="226"/>
                    <a:pt x="137" y="226"/>
                    <a:pt x="137" y="226"/>
                  </a:cubicBezTo>
                  <a:cubicBezTo>
                    <a:pt x="134" y="232"/>
                    <a:pt x="128" y="234"/>
                    <a:pt x="125" y="241"/>
                  </a:cubicBezTo>
                  <a:cubicBezTo>
                    <a:pt x="134" y="241"/>
                    <a:pt x="137" y="232"/>
                    <a:pt x="144" y="231"/>
                  </a:cubicBezTo>
                  <a:cubicBezTo>
                    <a:pt x="143" y="236"/>
                    <a:pt x="138" y="236"/>
                    <a:pt x="136" y="241"/>
                  </a:cubicBezTo>
                  <a:cubicBezTo>
                    <a:pt x="143" y="239"/>
                    <a:pt x="149" y="234"/>
                    <a:pt x="153" y="228"/>
                  </a:cubicBezTo>
                  <a:cubicBezTo>
                    <a:pt x="147" y="226"/>
                    <a:pt x="144" y="228"/>
                    <a:pt x="137" y="226"/>
                  </a:cubicBezTo>
                  <a:close/>
                  <a:moveTo>
                    <a:pt x="179" y="243"/>
                  </a:moveTo>
                  <a:cubicBezTo>
                    <a:pt x="179" y="243"/>
                    <a:pt x="179" y="243"/>
                    <a:pt x="179" y="243"/>
                  </a:cubicBezTo>
                  <a:cubicBezTo>
                    <a:pt x="183" y="246"/>
                    <a:pt x="187" y="240"/>
                    <a:pt x="185" y="237"/>
                  </a:cubicBezTo>
                  <a:cubicBezTo>
                    <a:pt x="183" y="239"/>
                    <a:pt x="180" y="239"/>
                    <a:pt x="179" y="243"/>
                  </a:cubicBezTo>
                  <a:close/>
                  <a:moveTo>
                    <a:pt x="219" y="245"/>
                  </a:moveTo>
                  <a:cubicBezTo>
                    <a:pt x="219" y="245"/>
                    <a:pt x="219" y="245"/>
                    <a:pt x="219" y="245"/>
                  </a:cubicBezTo>
                  <a:cubicBezTo>
                    <a:pt x="213" y="246"/>
                    <a:pt x="222" y="248"/>
                    <a:pt x="219" y="245"/>
                  </a:cubicBezTo>
                  <a:close/>
                  <a:moveTo>
                    <a:pt x="100" y="228"/>
                  </a:moveTo>
                  <a:cubicBezTo>
                    <a:pt x="100" y="228"/>
                    <a:pt x="100" y="228"/>
                    <a:pt x="100" y="228"/>
                  </a:cubicBezTo>
                  <a:cubicBezTo>
                    <a:pt x="104" y="228"/>
                    <a:pt x="107" y="225"/>
                    <a:pt x="109" y="222"/>
                  </a:cubicBezTo>
                  <a:cubicBezTo>
                    <a:pt x="105" y="218"/>
                    <a:pt x="102" y="225"/>
                    <a:pt x="100" y="228"/>
                  </a:cubicBezTo>
                  <a:close/>
                  <a:moveTo>
                    <a:pt x="116" y="237"/>
                  </a:moveTo>
                  <a:cubicBezTo>
                    <a:pt x="116" y="237"/>
                    <a:pt x="116" y="237"/>
                    <a:pt x="116" y="237"/>
                  </a:cubicBezTo>
                  <a:cubicBezTo>
                    <a:pt x="123" y="236"/>
                    <a:pt x="128" y="232"/>
                    <a:pt x="133" y="226"/>
                  </a:cubicBezTo>
                  <a:cubicBezTo>
                    <a:pt x="124" y="225"/>
                    <a:pt x="121" y="232"/>
                    <a:pt x="116" y="237"/>
                  </a:cubicBezTo>
                  <a:close/>
                  <a:moveTo>
                    <a:pt x="112" y="227"/>
                  </a:moveTo>
                  <a:cubicBezTo>
                    <a:pt x="112" y="227"/>
                    <a:pt x="112" y="227"/>
                    <a:pt x="112" y="227"/>
                  </a:cubicBezTo>
                  <a:cubicBezTo>
                    <a:pt x="112" y="225"/>
                    <a:pt x="116" y="223"/>
                    <a:pt x="111" y="222"/>
                  </a:cubicBezTo>
                  <a:cubicBezTo>
                    <a:pt x="111" y="224"/>
                    <a:pt x="110" y="226"/>
                    <a:pt x="112" y="227"/>
                  </a:cubicBezTo>
                  <a:close/>
                  <a:moveTo>
                    <a:pt x="112" y="232"/>
                  </a:moveTo>
                  <a:cubicBezTo>
                    <a:pt x="112" y="232"/>
                    <a:pt x="112" y="232"/>
                    <a:pt x="112" y="232"/>
                  </a:cubicBezTo>
                  <a:cubicBezTo>
                    <a:pt x="116" y="231"/>
                    <a:pt x="120" y="229"/>
                    <a:pt x="123" y="225"/>
                  </a:cubicBezTo>
                  <a:cubicBezTo>
                    <a:pt x="120" y="224"/>
                    <a:pt x="118" y="224"/>
                    <a:pt x="116" y="223"/>
                  </a:cubicBezTo>
                  <a:cubicBezTo>
                    <a:pt x="116" y="228"/>
                    <a:pt x="113" y="228"/>
                    <a:pt x="112" y="232"/>
                  </a:cubicBezTo>
                  <a:close/>
                  <a:moveTo>
                    <a:pt x="87" y="225"/>
                  </a:moveTo>
                  <a:cubicBezTo>
                    <a:pt x="87" y="225"/>
                    <a:pt x="87" y="225"/>
                    <a:pt x="87" y="225"/>
                  </a:cubicBezTo>
                  <a:cubicBezTo>
                    <a:pt x="86" y="222"/>
                    <a:pt x="87" y="219"/>
                    <a:pt x="85" y="218"/>
                  </a:cubicBezTo>
                  <a:cubicBezTo>
                    <a:pt x="81" y="219"/>
                    <a:pt x="83" y="223"/>
                    <a:pt x="87" y="225"/>
                  </a:cubicBezTo>
                  <a:close/>
                  <a:moveTo>
                    <a:pt x="186" y="244"/>
                  </a:moveTo>
                  <a:cubicBezTo>
                    <a:pt x="186" y="244"/>
                    <a:pt x="186" y="244"/>
                    <a:pt x="186" y="244"/>
                  </a:cubicBezTo>
                  <a:cubicBezTo>
                    <a:pt x="189" y="245"/>
                    <a:pt x="191" y="244"/>
                    <a:pt x="192" y="242"/>
                  </a:cubicBezTo>
                  <a:cubicBezTo>
                    <a:pt x="189" y="241"/>
                    <a:pt x="186" y="240"/>
                    <a:pt x="186" y="244"/>
                  </a:cubicBezTo>
                  <a:close/>
                  <a:moveTo>
                    <a:pt x="219" y="251"/>
                  </a:moveTo>
                  <a:cubicBezTo>
                    <a:pt x="219" y="251"/>
                    <a:pt x="219" y="251"/>
                    <a:pt x="219" y="251"/>
                  </a:cubicBezTo>
                  <a:cubicBezTo>
                    <a:pt x="223" y="252"/>
                    <a:pt x="227" y="254"/>
                    <a:pt x="228" y="251"/>
                  </a:cubicBezTo>
                  <a:cubicBezTo>
                    <a:pt x="225" y="250"/>
                    <a:pt x="221" y="250"/>
                    <a:pt x="219" y="251"/>
                  </a:cubicBezTo>
                  <a:close/>
                  <a:moveTo>
                    <a:pt x="168" y="242"/>
                  </a:moveTo>
                  <a:cubicBezTo>
                    <a:pt x="168" y="242"/>
                    <a:pt x="168" y="242"/>
                    <a:pt x="168" y="242"/>
                  </a:cubicBezTo>
                  <a:cubicBezTo>
                    <a:pt x="169" y="242"/>
                    <a:pt x="170" y="243"/>
                    <a:pt x="171" y="243"/>
                  </a:cubicBezTo>
                  <a:cubicBezTo>
                    <a:pt x="171" y="241"/>
                    <a:pt x="172" y="239"/>
                    <a:pt x="169" y="239"/>
                  </a:cubicBezTo>
                  <a:cubicBezTo>
                    <a:pt x="169" y="241"/>
                    <a:pt x="168" y="241"/>
                    <a:pt x="168" y="242"/>
                  </a:cubicBezTo>
                  <a:close/>
                  <a:moveTo>
                    <a:pt x="407" y="323"/>
                  </a:moveTo>
                  <a:cubicBezTo>
                    <a:pt x="407" y="323"/>
                    <a:pt x="407" y="323"/>
                    <a:pt x="407" y="323"/>
                  </a:cubicBezTo>
                  <a:cubicBezTo>
                    <a:pt x="411" y="325"/>
                    <a:pt x="409" y="320"/>
                    <a:pt x="411" y="318"/>
                  </a:cubicBezTo>
                  <a:cubicBezTo>
                    <a:pt x="412" y="316"/>
                    <a:pt x="414" y="316"/>
                    <a:pt x="415" y="313"/>
                  </a:cubicBezTo>
                  <a:cubicBezTo>
                    <a:pt x="418" y="308"/>
                    <a:pt x="419" y="301"/>
                    <a:pt x="417" y="296"/>
                  </a:cubicBezTo>
                  <a:cubicBezTo>
                    <a:pt x="415" y="303"/>
                    <a:pt x="410" y="314"/>
                    <a:pt x="407" y="323"/>
                  </a:cubicBezTo>
                  <a:close/>
                  <a:moveTo>
                    <a:pt x="159" y="246"/>
                  </a:moveTo>
                  <a:cubicBezTo>
                    <a:pt x="159" y="246"/>
                    <a:pt x="159" y="246"/>
                    <a:pt x="159" y="246"/>
                  </a:cubicBezTo>
                  <a:cubicBezTo>
                    <a:pt x="153" y="246"/>
                    <a:pt x="147" y="244"/>
                    <a:pt x="143" y="247"/>
                  </a:cubicBezTo>
                  <a:cubicBezTo>
                    <a:pt x="160" y="252"/>
                    <a:pt x="185" y="253"/>
                    <a:pt x="202" y="250"/>
                  </a:cubicBezTo>
                  <a:cubicBezTo>
                    <a:pt x="187" y="248"/>
                    <a:pt x="171" y="247"/>
                    <a:pt x="159" y="246"/>
                  </a:cubicBezTo>
                  <a:close/>
                  <a:moveTo>
                    <a:pt x="92" y="231"/>
                  </a:moveTo>
                  <a:cubicBezTo>
                    <a:pt x="92" y="231"/>
                    <a:pt x="92" y="231"/>
                    <a:pt x="92" y="231"/>
                  </a:cubicBezTo>
                  <a:cubicBezTo>
                    <a:pt x="94" y="234"/>
                    <a:pt x="103" y="237"/>
                    <a:pt x="100" y="230"/>
                  </a:cubicBezTo>
                  <a:cubicBezTo>
                    <a:pt x="96" y="233"/>
                    <a:pt x="96" y="230"/>
                    <a:pt x="95" y="227"/>
                  </a:cubicBezTo>
                  <a:cubicBezTo>
                    <a:pt x="95" y="229"/>
                    <a:pt x="92" y="228"/>
                    <a:pt x="92" y="231"/>
                  </a:cubicBezTo>
                  <a:close/>
                  <a:moveTo>
                    <a:pt x="101" y="236"/>
                  </a:moveTo>
                  <a:cubicBezTo>
                    <a:pt x="101" y="236"/>
                    <a:pt x="101" y="236"/>
                    <a:pt x="101" y="236"/>
                  </a:cubicBezTo>
                  <a:cubicBezTo>
                    <a:pt x="103" y="239"/>
                    <a:pt x="109" y="239"/>
                    <a:pt x="111" y="241"/>
                  </a:cubicBezTo>
                  <a:cubicBezTo>
                    <a:pt x="112" y="240"/>
                    <a:pt x="113" y="237"/>
                    <a:pt x="114" y="236"/>
                  </a:cubicBezTo>
                  <a:cubicBezTo>
                    <a:pt x="108" y="239"/>
                    <a:pt x="106" y="234"/>
                    <a:pt x="101" y="236"/>
                  </a:cubicBezTo>
                  <a:close/>
                  <a:moveTo>
                    <a:pt x="118" y="241"/>
                  </a:moveTo>
                  <a:cubicBezTo>
                    <a:pt x="118" y="241"/>
                    <a:pt x="118" y="241"/>
                    <a:pt x="118" y="241"/>
                  </a:cubicBezTo>
                  <a:cubicBezTo>
                    <a:pt x="121" y="242"/>
                    <a:pt x="122" y="241"/>
                    <a:pt x="123" y="238"/>
                  </a:cubicBezTo>
                  <a:cubicBezTo>
                    <a:pt x="120" y="237"/>
                    <a:pt x="118" y="238"/>
                    <a:pt x="118" y="241"/>
                  </a:cubicBezTo>
                  <a:close/>
                  <a:moveTo>
                    <a:pt x="418" y="315"/>
                  </a:moveTo>
                  <a:cubicBezTo>
                    <a:pt x="418" y="315"/>
                    <a:pt x="418" y="315"/>
                    <a:pt x="418" y="315"/>
                  </a:cubicBezTo>
                  <a:cubicBezTo>
                    <a:pt x="421" y="318"/>
                    <a:pt x="424" y="308"/>
                    <a:pt x="420" y="309"/>
                  </a:cubicBezTo>
                  <a:cubicBezTo>
                    <a:pt x="420" y="312"/>
                    <a:pt x="420" y="312"/>
                    <a:pt x="418" y="315"/>
                  </a:cubicBezTo>
                  <a:close/>
                  <a:moveTo>
                    <a:pt x="411" y="344"/>
                  </a:moveTo>
                  <a:cubicBezTo>
                    <a:pt x="411" y="344"/>
                    <a:pt x="411" y="344"/>
                    <a:pt x="411" y="344"/>
                  </a:cubicBezTo>
                  <a:cubicBezTo>
                    <a:pt x="411" y="338"/>
                    <a:pt x="415" y="338"/>
                    <a:pt x="415" y="333"/>
                  </a:cubicBezTo>
                  <a:cubicBezTo>
                    <a:pt x="412" y="331"/>
                    <a:pt x="414" y="326"/>
                    <a:pt x="412" y="323"/>
                  </a:cubicBezTo>
                  <a:cubicBezTo>
                    <a:pt x="412" y="330"/>
                    <a:pt x="404" y="341"/>
                    <a:pt x="411" y="344"/>
                  </a:cubicBezTo>
                  <a:close/>
                  <a:moveTo>
                    <a:pt x="400" y="339"/>
                  </a:moveTo>
                  <a:cubicBezTo>
                    <a:pt x="400" y="339"/>
                    <a:pt x="400" y="339"/>
                    <a:pt x="400" y="339"/>
                  </a:cubicBezTo>
                  <a:cubicBezTo>
                    <a:pt x="404" y="341"/>
                    <a:pt x="406" y="333"/>
                    <a:pt x="404" y="331"/>
                  </a:cubicBezTo>
                  <a:cubicBezTo>
                    <a:pt x="403" y="334"/>
                    <a:pt x="401" y="336"/>
                    <a:pt x="400" y="339"/>
                  </a:cubicBezTo>
                  <a:close/>
                  <a:moveTo>
                    <a:pt x="396" y="361"/>
                  </a:moveTo>
                  <a:cubicBezTo>
                    <a:pt x="396" y="361"/>
                    <a:pt x="396" y="361"/>
                    <a:pt x="396" y="361"/>
                  </a:cubicBezTo>
                  <a:cubicBezTo>
                    <a:pt x="399" y="363"/>
                    <a:pt x="401" y="358"/>
                    <a:pt x="401" y="361"/>
                  </a:cubicBezTo>
                  <a:cubicBezTo>
                    <a:pt x="399" y="366"/>
                    <a:pt x="393" y="377"/>
                    <a:pt x="389" y="371"/>
                  </a:cubicBezTo>
                  <a:cubicBezTo>
                    <a:pt x="383" y="379"/>
                    <a:pt x="391" y="382"/>
                    <a:pt x="386" y="389"/>
                  </a:cubicBezTo>
                  <a:cubicBezTo>
                    <a:pt x="392" y="387"/>
                    <a:pt x="393" y="379"/>
                    <a:pt x="396" y="373"/>
                  </a:cubicBezTo>
                  <a:cubicBezTo>
                    <a:pt x="398" y="369"/>
                    <a:pt x="402" y="364"/>
                    <a:pt x="404" y="358"/>
                  </a:cubicBezTo>
                  <a:cubicBezTo>
                    <a:pt x="401" y="355"/>
                    <a:pt x="402" y="350"/>
                    <a:pt x="404" y="343"/>
                  </a:cubicBezTo>
                  <a:cubicBezTo>
                    <a:pt x="403" y="343"/>
                    <a:pt x="402" y="343"/>
                    <a:pt x="401" y="343"/>
                  </a:cubicBezTo>
                  <a:cubicBezTo>
                    <a:pt x="398" y="350"/>
                    <a:pt x="398" y="353"/>
                    <a:pt x="396" y="361"/>
                  </a:cubicBezTo>
                  <a:close/>
                  <a:moveTo>
                    <a:pt x="405" y="352"/>
                  </a:moveTo>
                  <a:cubicBezTo>
                    <a:pt x="405" y="352"/>
                    <a:pt x="405" y="352"/>
                    <a:pt x="405" y="352"/>
                  </a:cubicBezTo>
                  <a:cubicBezTo>
                    <a:pt x="408" y="350"/>
                    <a:pt x="408" y="346"/>
                    <a:pt x="406" y="345"/>
                  </a:cubicBezTo>
                  <a:cubicBezTo>
                    <a:pt x="404" y="346"/>
                    <a:pt x="404" y="350"/>
                    <a:pt x="405" y="352"/>
                  </a:cubicBezTo>
                  <a:close/>
                  <a:moveTo>
                    <a:pt x="389" y="367"/>
                  </a:moveTo>
                  <a:cubicBezTo>
                    <a:pt x="389" y="367"/>
                    <a:pt x="389" y="367"/>
                    <a:pt x="389" y="367"/>
                  </a:cubicBezTo>
                  <a:cubicBezTo>
                    <a:pt x="391" y="367"/>
                    <a:pt x="393" y="360"/>
                    <a:pt x="391" y="359"/>
                  </a:cubicBezTo>
                  <a:cubicBezTo>
                    <a:pt x="391" y="362"/>
                    <a:pt x="384" y="365"/>
                    <a:pt x="389" y="367"/>
                  </a:cubicBezTo>
                  <a:close/>
                  <a:moveTo>
                    <a:pt x="373" y="400"/>
                  </a:moveTo>
                  <a:cubicBezTo>
                    <a:pt x="373" y="400"/>
                    <a:pt x="373" y="400"/>
                    <a:pt x="373" y="400"/>
                  </a:cubicBezTo>
                  <a:cubicBezTo>
                    <a:pt x="376" y="393"/>
                    <a:pt x="383" y="387"/>
                    <a:pt x="382" y="379"/>
                  </a:cubicBezTo>
                  <a:cubicBezTo>
                    <a:pt x="379" y="385"/>
                    <a:pt x="372" y="393"/>
                    <a:pt x="373" y="400"/>
                  </a:cubicBezTo>
                  <a:close/>
                  <a:moveTo>
                    <a:pt x="383" y="392"/>
                  </a:moveTo>
                  <a:cubicBezTo>
                    <a:pt x="383" y="392"/>
                    <a:pt x="383" y="392"/>
                    <a:pt x="383" y="392"/>
                  </a:cubicBezTo>
                  <a:cubicBezTo>
                    <a:pt x="385" y="392"/>
                    <a:pt x="386" y="393"/>
                    <a:pt x="387" y="393"/>
                  </a:cubicBezTo>
                  <a:cubicBezTo>
                    <a:pt x="387" y="392"/>
                    <a:pt x="387" y="392"/>
                    <a:pt x="387" y="391"/>
                  </a:cubicBezTo>
                  <a:cubicBezTo>
                    <a:pt x="386" y="391"/>
                    <a:pt x="385" y="390"/>
                    <a:pt x="384" y="390"/>
                  </a:cubicBezTo>
                  <a:cubicBezTo>
                    <a:pt x="384" y="391"/>
                    <a:pt x="384" y="391"/>
                    <a:pt x="383" y="392"/>
                  </a:cubicBezTo>
                  <a:close/>
                  <a:moveTo>
                    <a:pt x="371" y="408"/>
                  </a:moveTo>
                  <a:cubicBezTo>
                    <a:pt x="371" y="408"/>
                    <a:pt x="371" y="408"/>
                    <a:pt x="371" y="408"/>
                  </a:cubicBezTo>
                  <a:cubicBezTo>
                    <a:pt x="372" y="407"/>
                    <a:pt x="375" y="402"/>
                    <a:pt x="371" y="402"/>
                  </a:cubicBezTo>
                  <a:cubicBezTo>
                    <a:pt x="370" y="405"/>
                    <a:pt x="367" y="406"/>
                    <a:pt x="371" y="408"/>
                  </a:cubicBezTo>
                  <a:close/>
                  <a:moveTo>
                    <a:pt x="360" y="428"/>
                  </a:moveTo>
                  <a:cubicBezTo>
                    <a:pt x="360" y="428"/>
                    <a:pt x="360" y="428"/>
                    <a:pt x="360" y="428"/>
                  </a:cubicBezTo>
                  <a:cubicBezTo>
                    <a:pt x="361" y="421"/>
                    <a:pt x="369" y="418"/>
                    <a:pt x="367" y="410"/>
                  </a:cubicBezTo>
                  <a:cubicBezTo>
                    <a:pt x="365" y="416"/>
                    <a:pt x="359" y="422"/>
                    <a:pt x="360" y="428"/>
                  </a:cubicBezTo>
                  <a:close/>
                  <a:moveTo>
                    <a:pt x="369" y="427"/>
                  </a:moveTo>
                  <a:cubicBezTo>
                    <a:pt x="369" y="427"/>
                    <a:pt x="369" y="427"/>
                    <a:pt x="369" y="427"/>
                  </a:cubicBezTo>
                  <a:cubicBezTo>
                    <a:pt x="370" y="426"/>
                    <a:pt x="372" y="421"/>
                    <a:pt x="369" y="420"/>
                  </a:cubicBezTo>
                  <a:cubicBezTo>
                    <a:pt x="369" y="422"/>
                    <a:pt x="366" y="427"/>
                    <a:pt x="369" y="427"/>
                  </a:cubicBezTo>
                  <a:close/>
                  <a:moveTo>
                    <a:pt x="359" y="434"/>
                  </a:moveTo>
                  <a:cubicBezTo>
                    <a:pt x="359" y="434"/>
                    <a:pt x="359" y="434"/>
                    <a:pt x="359" y="434"/>
                  </a:cubicBezTo>
                  <a:cubicBezTo>
                    <a:pt x="360" y="432"/>
                    <a:pt x="360" y="430"/>
                    <a:pt x="358" y="429"/>
                  </a:cubicBezTo>
                  <a:cubicBezTo>
                    <a:pt x="357" y="431"/>
                    <a:pt x="355" y="435"/>
                    <a:pt x="359" y="434"/>
                  </a:cubicBezTo>
                  <a:close/>
                  <a:moveTo>
                    <a:pt x="335" y="468"/>
                  </a:moveTo>
                  <a:cubicBezTo>
                    <a:pt x="335" y="468"/>
                    <a:pt x="335" y="468"/>
                    <a:pt x="335" y="468"/>
                  </a:cubicBezTo>
                  <a:cubicBezTo>
                    <a:pt x="336" y="469"/>
                    <a:pt x="336" y="469"/>
                    <a:pt x="337" y="469"/>
                  </a:cubicBezTo>
                  <a:cubicBezTo>
                    <a:pt x="339" y="468"/>
                    <a:pt x="339" y="466"/>
                    <a:pt x="337" y="465"/>
                  </a:cubicBezTo>
                  <a:cubicBezTo>
                    <a:pt x="336" y="467"/>
                    <a:pt x="336" y="468"/>
                    <a:pt x="335" y="468"/>
                  </a:cubicBezTo>
                  <a:close/>
                  <a:moveTo>
                    <a:pt x="324" y="475"/>
                  </a:moveTo>
                  <a:cubicBezTo>
                    <a:pt x="324" y="475"/>
                    <a:pt x="324" y="475"/>
                    <a:pt x="324" y="475"/>
                  </a:cubicBezTo>
                  <a:cubicBezTo>
                    <a:pt x="319" y="476"/>
                    <a:pt x="315" y="478"/>
                    <a:pt x="312" y="482"/>
                  </a:cubicBezTo>
                  <a:cubicBezTo>
                    <a:pt x="320" y="481"/>
                    <a:pt x="331" y="476"/>
                    <a:pt x="330" y="467"/>
                  </a:cubicBezTo>
                  <a:cubicBezTo>
                    <a:pt x="326" y="470"/>
                    <a:pt x="325" y="471"/>
                    <a:pt x="324" y="475"/>
                  </a:cubicBezTo>
                  <a:close/>
                  <a:moveTo>
                    <a:pt x="308" y="479"/>
                  </a:moveTo>
                  <a:cubicBezTo>
                    <a:pt x="308" y="479"/>
                    <a:pt x="308" y="479"/>
                    <a:pt x="308" y="479"/>
                  </a:cubicBezTo>
                  <a:cubicBezTo>
                    <a:pt x="312" y="479"/>
                    <a:pt x="326" y="473"/>
                    <a:pt x="321" y="471"/>
                  </a:cubicBezTo>
                  <a:cubicBezTo>
                    <a:pt x="317" y="473"/>
                    <a:pt x="312" y="475"/>
                    <a:pt x="308" y="479"/>
                  </a:cubicBezTo>
                  <a:close/>
                  <a:moveTo>
                    <a:pt x="295" y="479"/>
                  </a:moveTo>
                  <a:cubicBezTo>
                    <a:pt x="295" y="479"/>
                    <a:pt x="295" y="479"/>
                    <a:pt x="295" y="479"/>
                  </a:cubicBezTo>
                  <a:cubicBezTo>
                    <a:pt x="298" y="481"/>
                    <a:pt x="303" y="478"/>
                    <a:pt x="301" y="476"/>
                  </a:cubicBezTo>
                  <a:cubicBezTo>
                    <a:pt x="299" y="477"/>
                    <a:pt x="296" y="477"/>
                    <a:pt x="295" y="479"/>
                  </a:cubicBezTo>
                  <a:close/>
                  <a:moveTo>
                    <a:pt x="297" y="483"/>
                  </a:moveTo>
                  <a:cubicBezTo>
                    <a:pt x="297" y="483"/>
                    <a:pt x="297" y="483"/>
                    <a:pt x="297" y="483"/>
                  </a:cubicBezTo>
                  <a:cubicBezTo>
                    <a:pt x="300" y="485"/>
                    <a:pt x="303" y="482"/>
                    <a:pt x="300" y="480"/>
                  </a:cubicBezTo>
                  <a:cubicBezTo>
                    <a:pt x="299" y="482"/>
                    <a:pt x="297" y="482"/>
                    <a:pt x="297" y="483"/>
                  </a:cubicBezTo>
                  <a:close/>
                  <a:moveTo>
                    <a:pt x="272" y="485"/>
                  </a:moveTo>
                  <a:cubicBezTo>
                    <a:pt x="272" y="485"/>
                    <a:pt x="272" y="485"/>
                    <a:pt x="272" y="485"/>
                  </a:cubicBezTo>
                  <a:cubicBezTo>
                    <a:pt x="277" y="483"/>
                    <a:pt x="286" y="488"/>
                    <a:pt x="288" y="481"/>
                  </a:cubicBezTo>
                  <a:cubicBezTo>
                    <a:pt x="284" y="484"/>
                    <a:pt x="270" y="479"/>
                    <a:pt x="272" y="485"/>
                  </a:cubicBezTo>
                  <a:close/>
                  <a:moveTo>
                    <a:pt x="255" y="482"/>
                  </a:moveTo>
                  <a:cubicBezTo>
                    <a:pt x="255" y="482"/>
                    <a:pt x="255" y="482"/>
                    <a:pt x="255" y="482"/>
                  </a:cubicBezTo>
                  <a:cubicBezTo>
                    <a:pt x="257" y="482"/>
                    <a:pt x="258" y="482"/>
                    <a:pt x="259" y="480"/>
                  </a:cubicBezTo>
                  <a:cubicBezTo>
                    <a:pt x="257" y="480"/>
                    <a:pt x="255" y="479"/>
                    <a:pt x="255" y="482"/>
                  </a:cubicBezTo>
                  <a:close/>
                  <a:moveTo>
                    <a:pt x="227" y="482"/>
                  </a:moveTo>
                  <a:cubicBezTo>
                    <a:pt x="227" y="482"/>
                    <a:pt x="227" y="482"/>
                    <a:pt x="227" y="482"/>
                  </a:cubicBezTo>
                  <a:cubicBezTo>
                    <a:pt x="230" y="482"/>
                    <a:pt x="234" y="482"/>
                    <a:pt x="236" y="480"/>
                  </a:cubicBezTo>
                  <a:cubicBezTo>
                    <a:pt x="231" y="478"/>
                    <a:pt x="228" y="478"/>
                    <a:pt x="227" y="482"/>
                  </a:cubicBezTo>
                  <a:close/>
                  <a:moveTo>
                    <a:pt x="204" y="482"/>
                  </a:moveTo>
                  <a:cubicBezTo>
                    <a:pt x="204" y="482"/>
                    <a:pt x="204" y="482"/>
                    <a:pt x="204" y="482"/>
                  </a:cubicBezTo>
                  <a:cubicBezTo>
                    <a:pt x="209" y="482"/>
                    <a:pt x="213" y="480"/>
                    <a:pt x="215" y="477"/>
                  </a:cubicBezTo>
                  <a:cubicBezTo>
                    <a:pt x="210" y="476"/>
                    <a:pt x="205" y="477"/>
                    <a:pt x="204" y="482"/>
                  </a:cubicBezTo>
                  <a:close/>
                  <a:moveTo>
                    <a:pt x="192" y="481"/>
                  </a:moveTo>
                  <a:cubicBezTo>
                    <a:pt x="192" y="481"/>
                    <a:pt x="192" y="481"/>
                    <a:pt x="192" y="481"/>
                  </a:cubicBezTo>
                  <a:cubicBezTo>
                    <a:pt x="195" y="479"/>
                    <a:pt x="202" y="481"/>
                    <a:pt x="203" y="476"/>
                  </a:cubicBezTo>
                  <a:cubicBezTo>
                    <a:pt x="198" y="474"/>
                    <a:pt x="191" y="478"/>
                    <a:pt x="192" y="481"/>
                  </a:cubicBezTo>
                  <a:close/>
                  <a:moveTo>
                    <a:pt x="229" y="485"/>
                  </a:moveTo>
                  <a:cubicBezTo>
                    <a:pt x="229" y="485"/>
                    <a:pt x="229" y="485"/>
                    <a:pt x="229" y="485"/>
                  </a:cubicBezTo>
                  <a:cubicBezTo>
                    <a:pt x="232" y="486"/>
                    <a:pt x="234" y="485"/>
                    <a:pt x="235" y="483"/>
                  </a:cubicBezTo>
                  <a:cubicBezTo>
                    <a:pt x="232" y="483"/>
                    <a:pt x="230" y="483"/>
                    <a:pt x="229" y="485"/>
                  </a:cubicBezTo>
                  <a:close/>
                  <a:moveTo>
                    <a:pt x="184" y="477"/>
                  </a:moveTo>
                  <a:cubicBezTo>
                    <a:pt x="184" y="477"/>
                    <a:pt x="184" y="477"/>
                    <a:pt x="184" y="477"/>
                  </a:cubicBezTo>
                  <a:cubicBezTo>
                    <a:pt x="187" y="478"/>
                    <a:pt x="190" y="477"/>
                    <a:pt x="192" y="474"/>
                  </a:cubicBezTo>
                  <a:cubicBezTo>
                    <a:pt x="188" y="474"/>
                    <a:pt x="185" y="474"/>
                    <a:pt x="184" y="477"/>
                  </a:cubicBezTo>
                  <a:close/>
                  <a:moveTo>
                    <a:pt x="159" y="475"/>
                  </a:moveTo>
                  <a:cubicBezTo>
                    <a:pt x="159" y="475"/>
                    <a:pt x="159" y="475"/>
                    <a:pt x="159" y="475"/>
                  </a:cubicBezTo>
                  <a:cubicBezTo>
                    <a:pt x="163" y="474"/>
                    <a:pt x="168" y="474"/>
                    <a:pt x="170" y="471"/>
                  </a:cubicBezTo>
                  <a:cubicBezTo>
                    <a:pt x="164" y="468"/>
                    <a:pt x="161" y="471"/>
                    <a:pt x="159" y="475"/>
                  </a:cubicBezTo>
                  <a:close/>
                  <a:moveTo>
                    <a:pt x="170" y="476"/>
                  </a:moveTo>
                  <a:cubicBezTo>
                    <a:pt x="170" y="476"/>
                    <a:pt x="170" y="476"/>
                    <a:pt x="170" y="476"/>
                  </a:cubicBezTo>
                  <a:cubicBezTo>
                    <a:pt x="174" y="476"/>
                    <a:pt x="179" y="477"/>
                    <a:pt x="180" y="473"/>
                  </a:cubicBezTo>
                  <a:cubicBezTo>
                    <a:pt x="175" y="471"/>
                    <a:pt x="172" y="472"/>
                    <a:pt x="170" y="476"/>
                  </a:cubicBezTo>
                  <a:close/>
                  <a:moveTo>
                    <a:pt x="151" y="474"/>
                  </a:moveTo>
                  <a:cubicBezTo>
                    <a:pt x="151" y="474"/>
                    <a:pt x="151" y="474"/>
                    <a:pt x="151" y="474"/>
                  </a:cubicBezTo>
                  <a:cubicBezTo>
                    <a:pt x="153" y="472"/>
                    <a:pt x="157" y="473"/>
                    <a:pt x="158" y="469"/>
                  </a:cubicBezTo>
                  <a:cubicBezTo>
                    <a:pt x="156" y="469"/>
                    <a:pt x="155" y="468"/>
                    <a:pt x="154" y="468"/>
                  </a:cubicBezTo>
                  <a:cubicBezTo>
                    <a:pt x="154" y="471"/>
                    <a:pt x="148" y="472"/>
                    <a:pt x="151" y="474"/>
                  </a:cubicBezTo>
                  <a:close/>
                  <a:moveTo>
                    <a:pt x="217" y="485"/>
                  </a:moveTo>
                  <a:cubicBezTo>
                    <a:pt x="217" y="485"/>
                    <a:pt x="217" y="485"/>
                    <a:pt x="217" y="485"/>
                  </a:cubicBezTo>
                  <a:cubicBezTo>
                    <a:pt x="218" y="485"/>
                    <a:pt x="219" y="485"/>
                    <a:pt x="219" y="485"/>
                  </a:cubicBezTo>
                  <a:cubicBezTo>
                    <a:pt x="220" y="485"/>
                    <a:pt x="220" y="484"/>
                    <a:pt x="220" y="483"/>
                  </a:cubicBezTo>
                  <a:cubicBezTo>
                    <a:pt x="219" y="483"/>
                    <a:pt x="218" y="483"/>
                    <a:pt x="218" y="483"/>
                  </a:cubicBezTo>
                  <a:cubicBezTo>
                    <a:pt x="217" y="483"/>
                    <a:pt x="217" y="484"/>
                    <a:pt x="217" y="485"/>
                  </a:cubicBezTo>
                  <a:close/>
                  <a:moveTo>
                    <a:pt x="143" y="470"/>
                  </a:moveTo>
                  <a:cubicBezTo>
                    <a:pt x="143" y="470"/>
                    <a:pt x="143" y="470"/>
                    <a:pt x="143" y="470"/>
                  </a:cubicBezTo>
                  <a:cubicBezTo>
                    <a:pt x="146" y="471"/>
                    <a:pt x="147" y="470"/>
                    <a:pt x="149" y="468"/>
                  </a:cubicBezTo>
                  <a:cubicBezTo>
                    <a:pt x="146" y="467"/>
                    <a:pt x="143" y="467"/>
                    <a:pt x="143" y="470"/>
                  </a:cubicBezTo>
                  <a:close/>
                  <a:moveTo>
                    <a:pt x="127" y="474"/>
                  </a:moveTo>
                  <a:cubicBezTo>
                    <a:pt x="127" y="474"/>
                    <a:pt x="127" y="474"/>
                    <a:pt x="127" y="474"/>
                  </a:cubicBezTo>
                  <a:cubicBezTo>
                    <a:pt x="132" y="473"/>
                    <a:pt x="137" y="471"/>
                    <a:pt x="141" y="467"/>
                  </a:cubicBezTo>
                  <a:cubicBezTo>
                    <a:pt x="134" y="466"/>
                    <a:pt x="130" y="469"/>
                    <a:pt x="127" y="474"/>
                  </a:cubicBezTo>
                  <a:close/>
                  <a:moveTo>
                    <a:pt x="10" y="445"/>
                  </a:moveTo>
                  <a:cubicBezTo>
                    <a:pt x="10" y="445"/>
                    <a:pt x="10" y="445"/>
                    <a:pt x="10" y="445"/>
                  </a:cubicBezTo>
                  <a:cubicBezTo>
                    <a:pt x="12" y="444"/>
                    <a:pt x="13" y="440"/>
                    <a:pt x="10" y="439"/>
                  </a:cubicBezTo>
                  <a:cubicBezTo>
                    <a:pt x="10" y="441"/>
                    <a:pt x="7" y="444"/>
                    <a:pt x="10" y="445"/>
                  </a:cubicBezTo>
                  <a:close/>
                  <a:moveTo>
                    <a:pt x="109" y="474"/>
                  </a:moveTo>
                  <a:cubicBezTo>
                    <a:pt x="109" y="474"/>
                    <a:pt x="109" y="474"/>
                    <a:pt x="109" y="474"/>
                  </a:cubicBezTo>
                  <a:cubicBezTo>
                    <a:pt x="112" y="472"/>
                    <a:pt x="120" y="471"/>
                    <a:pt x="118" y="466"/>
                  </a:cubicBezTo>
                  <a:cubicBezTo>
                    <a:pt x="114" y="467"/>
                    <a:pt x="107" y="470"/>
                    <a:pt x="109" y="474"/>
                  </a:cubicBezTo>
                  <a:close/>
                  <a:moveTo>
                    <a:pt x="158" y="478"/>
                  </a:moveTo>
                  <a:cubicBezTo>
                    <a:pt x="158" y="478"/>
                    <a:pt x="158" y="478"/>
                    <a:pt x="158" y="478"/>
                  </a:cubicBezTo>
                  <a:cubicBezTo>
                    <a:pt x="161" y="479"/>
                    <a:pt x="164" y="480"/>
                    <a:pt x="164" y="476"/>
                  </a:cubicBezTo>
                  <a:cubicBezTo>
                    <a:pt x="162" y="476"/>
                    <a:pt x="159" y="476"/>
                    <a:pt x="158" y="478"/>
                  </a:cubicBezTo>
                  <a:close/>
                  <a:moveTo>
                    <a:pt x="144" y="474"/>
                  </a:moveTo>
                  <a:cubicBezTo>
                    <a:pt x="144" y="474"/>
                    <a:pt x="144" y="474"/>
                    <a:pt x="144" y="474"/>
                  </a:cubicBezTo>
                  <a:cubicBezTo>
                    <a:pt x="137" y="477"/>
                    <a:pt x="131" y="472"/>
                    <a:pt x="126" y="477"/>
                  </a:cubicBezTo>
                  <a:cubicBezTo>
                    <a:pt x="135" y="478"/>
                    <a:pt x="145" y="479"/>
                    <a:pt x="153" y="478"/>
                  </a:cubicBezTo>
                  <a:cubicBezTo>
                    <a:pt x="154" y="477"/>
                    <a:pt x="153" y="475"/>
                    <a:pt x="152" y="475"/>
                  </a:cubicBezTo>
                  <a:cubicBezTo>
                    <a:pt x="151" y="476"/>
                    <a:pt x="143" y="479"/>
                    <a:pt x="144" y="474"/>
                  </a:cubicBezTo>
                  <a:close/>
                  <a:moveTo>
                    <a:pt x="16" y="451"/>
                  </a:moveTo>
                  <a:cubicBezTo>
                    <a:pt x="16" y="451"/>
                    <a:pt x="16" y="451"/>
                    <a:pt x="16" y="451"/>
                  </a:cubicBezTo>
                  <a:cubicBezTo>
                    <a:pt x="20" y="453"/>
                    <a:pt x="20" y="449"/>
                    <a:pt x="22" y="448"/>
                  </a:cubicBezTo>
                  <a:cubicBezTo>
                    <a:pt x="21" y="447"/>
                    <a:pt x="21" y="446"/>
                    <a:pt x="19" y="446"/>
                  </a:cubicBezTo>
                  <a:cubicBezTo>
                    <a:pt x="18" y="448"/>
                    <a:pt x="16" y="448"/>
                    <a:pt x="16" y="451"/>
                  </a:cubicBezTo>
                  <a:close/>
                  <a:moveTo>
                    <a:pt x="98" y="471"/>
                  </a:moveTo>
                  <a:cubicBezTo>
                    <a:pt x="98" y="471"/>
                    <a:pt x="98" y="471"/>
                    <a:pt x="98" y="471"/>
                  </a:cubicBezTo>
                  <a:cubicBezTo>
                    <a:pt x="101" y="470"/>
                    <a:pt x="105" y="470"/>
                    <a:pt x="106" y="467"/>
                  </a:cubicBezTo>
                  <a:cubicBezTo>
                    <a:pt x="102" y="465"/>
                    <a:pt x="100" y="467"/>
                    <a:pt x="98" y="471"/>
                  </a:cubicBezTo>
                  <a:close/>
                  <a:moveTo>
                    <a:pt x="18" y="458"/>
                  </a:moveTo>
                  <a:cubicBezTo>
                    <a:pt x="18" y="458"/>
                    <a:pt x="18" y="458"/>
                    <a:pt x="18" y="458"/>
                  </a:cubicBezTo>
                  <a:cubicBezTo>
                    <a:pt x="22" y="456"/>
                    <a:pt x="27" y="456"/>
                    <a:pt x="28" y="450"/>
                  </a:cubicBezTo>
                  <a:cubicBezTo>
                    <a:pt x="23" y="448"/>
                    <a:pt x="17" y="455"/>
                    <a:pt x="18" y="458"/>
                  </a:cubicBezTo>
                  <a:close/>
                  <a:moveTo>
                    <a:pt x="83" y="471"/>
                  </a:moveTo>
                  <a:cubicBezTo>
                    <a:pt x="83" y="471"/>
                    <a:pt x="83" y="471"/>
                    <a:pt x="83" y="471"/>
                  </a:cubicBezTo>
                  <a:cubicBezTo>
                    <a:pt x="87" y="469"/>
                    <a:pt x="92" y="470"/>
                    <a:pt x="94" y="465"/>
                  </a:cubicBezTo>
                  <a:cubicBezTo>
                    <a:pt x="88" y="463"/>
                    <a:pt x="82" y="467"/>
                    <a:pt x="83" y="471"/>
                  </a:cubicBezTo>
                  <a:close/>
                  <a:moveTo>
                    <a:pt x="25" y="462"/>
                  </a:moveTo>
                  <a:cubicBezTo>
                    <a:pt x="25" y="462"/>
                    <a:pt x="25" y="462"/>
                    <a:pt x="25" y="462"/>
                  </a:cubicBezTo>
                  <a:cubicBezTo>
                    <a:pt x="31" y="463"/>
                    <a:pt x="36" y="459"/>
                    <a:pt x="39" y="455"/>
                  </a:cubicBezTo>
                  <a:cubicBezTo>
                    <a:pt x="32" y="449"/>
                    <a:pt x="28" y="457"/>
                    <a:pt x="25" y="462"/>
                  </a:cubicBezTo>
                  <a:close/>
                  <a:moveTo>
                    <a:pt x="117" y="476"/>
                  </a:moveTo>
                  <a:cubicBezTo>
                    <a:pt x="117" y="476"/>
                    <a:pt x="117" y="476"/>
                    <a:pt x="117" y="476"/>
                  </a:cubicBezTo>
                  <a:cubicBezTo>
                    <a:pt x="120" y="477"/>
                    <a:pt x="122" y="477"/>
                    <a:pt x="122" y="474"/>
                  </a:cubicBezTo>
                  <a:cubicBezTo>
                    <a:pt x="120" y="474"/>
                    <a:pt x="117" y="473"/>
                    <a:pt x="117" y="476"/>
                  </a:cubicBezTo>
                  <a:close/>
                  <a:moveTo>
                    <a:pt x="37" y="465"/>
                  </a:moveTo>
                  <a:cubicBezTo>
                    <a:pt x="37" y="465"/>
                    <a:pt x="37" y="465"/>
                    <a:pt x="37" y="465"/>
                  </a:cubicBezTo>
                  <a:cubicBezTo>
                    <a:pt x="42" y="464"/>
                    <a:pt x="47" y="464"/>
                    <a:pt x="49" y="458"/>
                  </a:cubicBezTo>
                  <a:cubicBezTo>
                    <a:pt x="42" y="456"/>
                    <a:pt x="40" y="461"/>
                    <a:pt x="37" y="465"/>
                  </a:cubicBezTo>
                  <a:close/>
                  <a:moveTo>
                    <a:pt x="48" y="465"/>
                  </a:moveTo>
                  <a:cubicBezTo>
                    <a:pt x="48" y="465"/>
                    <a:pt x="48" y="465"/>
                    <a:pt x="48" y="465"/>
                  </a:cubicBezTo>
                  <a:cubicBezTo>
                    <a:pt x="53" y="466"/>
                    <a:pt x="56" y="464"/>
                    <a:pt x="58" y="462"/>
                  </a:cubicBezTo>
                  <a:cubicBezTo>
                    <a:pt x="55" y="457"/>
                    <a:pt x="50" y="462"/>
                    <a:pt x="48" y="465"/>
                  </a:cubicBezTo>
                  <a:close/>
                  <a:moveTo>
                    <a:pt x="58" y="467"/>
                  </a:moveTo>
                  <a:cubicBezTo>
                    <a:pt x="58" y="467"/>
                    <a:pt x="58" y="467"/>
                    <a:pt x="58" y="467"/>
                  </a:cubicBezTo>
                  <a:cubicBezTo>
                    <a:pt x="62" y="467"/>
                    <a:pt x="66" y="466"/>
                    <a:pt x="68" y="462"/>
                  </a:cubicBezTo>
                  <a:cubicBezTo>
                    <a:pt x="62" y="461"/>
                    <a:pt x="61" y="464"/>
                    <a:pt x="58" y="467"/>
                  </a:cubicBezTo>
                  <a:close/>
                  <a:moveTo>
                    <a:pt x="71" y="467"/>
                  </a:moveTo>
                  <a:cubicBezTo>
                    <a:pt x="71" y="467"/>
                    <a:pt x="71" y="467"/>
                    <a:pt x="71" y="467"/>
                  </a:cubicBezTo>
                  <a:cubicBezTo>
                    <a:pt x="74" y="468"/>
                    <a:pt x="75" y="466"/>
                    <a:pt x="76" y="464"/>
                  </a:cubicBezTo>
                  <a:cubicBezTo>
                    <a:pt x="75" y="464"/>
                    <a:pt x="73" y="464"/>
                    <a:pt x="72" y="463"/>
                  </a:cubicBezTo>
                  <a:cubicBezTo>
                    <a:pt x="72" y="465"/>
                    <a:pt x="71" y="466"/>
                    <a:pt x="71" y="467"/>
                  </a:cubicBezTo>
                  <a:close/>
                  <a:moveTo>
                    <a:pt x="74" y="470"/>
                  </a:moveTo>
                  <a:cubicBezTo>
                    <a:pt x="74" y="470"/>
                    <a:pt x="74" y="470"/>
                    <a:pt x="74" y="470"/>
                  </a:cubicBezTo>
                  <a:cubicBezTo>
                    <a:pt x="75" y="470"/>
                    <a:pt x="76" y="470"/>
                    <a:pt x="76" y="470"/>
                  </a:cubicBezTo>
                  <a:cubicBezTo>
                    <a:pt x="77" y="469"/>
                    <a:pt x="78" y="469"/>
                    <a:pt x="78" y="467"/>
                  </a:cubicBezTo>
                  <a:cubicBezTo>
                    <a:pt x="77" y="467"/>
                    <a:pt x="77" y="467"/>
                    <a:pt x="76" y="467"/>
                  </a:cubicBezTo>
                  <a:cubicBezTo>
                    <a:pt x="76" y="468"/>
                    <a:pt x="74" y="468"/>
                    <a:pt x="74" y="4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" name="Freeform 58">
              <a:extLst>
                <a:ext uri="{FF2B5EF4-FFF2-40B4-BE49-F238E27FC236}">
                  <a16:creationId xmlns:a16="http://schemas.microsoft.com/office/drawing/2014/main" id="{5C3C77BC-3532-4E44-B85D-72DBCB790B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9" y="2365"/>
              <a:ext cx="72" cy="54"/>
            </a:xfrm>
            <a:custGeom>
              <a:avLst/>
              <a:gdLst>
                <a:gd name="T0" fmla="*/ 27 w 27"/>
                <a:gd name="T1" fmla="*/ 3 h 20"/>
                <a:gd name="T2" fmla="*/ 19 w 27"/>
                <a:gd name="T3" fmla="*/ 18 h 20"/>
                <a:gd name="T4" fmla="*/ 1 w 27"/>
                <a:gd name="T5" fmla="*/ 18 h 20"/>
                <a:gd name="T6" fmla="*/ 6 w 27"/>
                <a:gd name="T7" fmla="*/ 5 h 20"/>
                <a:gd name="T8" fmla="*/ 27 w 27"/>
                <a:gd name="T9" fmla="*/ 3 h 20"/>
                <a:gd name="T10" fmla="*/ 11 w 27"/>
                <a:gd name="T11" fmla="*/ 15 h 20"/>
                <a:gd name="T12" fmla="*/ 11 w 27"/>
                <a:gd name="T13" fmla="*/ 15 h 20"/>
                <a:gd name="T14" fmla="*/ 15 w 27"/>
                <a:gd name="T15" fmla="*/ 14 h 20"/>
                <a:gd name="T16" fmla="*/ 11 w 27"/>
                <a:gd name="T1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0">
                  <a:moveTo>
                    <a:pt x="27" y="3"/>
                  </a:moveTo>
                  <a:cubicBezTo>
                    <a:pt x="24" y="7"/>
                    <a:pt x="20" y="10"/>
                    <a:pt x="19" y="18"/>
                  </a:cubicBezTo>
                  <a:cubicBezTo>
                    <a:pt x="14" y="20"/>
                    <a:pt x="5" y="20"/>
                    <a:pt x="1" y="18"/>
                  </a:cubicBezTo>
                  <a:cubicBezTo>
                    <a:pt x="0" y="14"/>
                    <a:pt x="4" y="9"/>
                    <a:pt x="6" y="5"/>
                  </a:cubicBezTo>
                  <a:cubicBezTo>
                    <a:pt x="12" y="4"/>
                    <a:pt x="21" y="0"/>
                    <a:pt x="27" y="3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3" y="16"/>
                    <a:pt x="14" y="15"/>
                    <a:pt x="15" y="14"/>
                  </a:cubicBezTo>
                  <a:cubicBezTo>
                    <a:pt x="13" y="14"/>
                    <a:pt x="12" y="14"/>
                    <a:pt x="1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" name="Freeform 59">
              <a:extLst>
                <a:ext uri="{FF2B5EF4-FFF2-40B4-BE49-F238E27FC236}">
                  <a16:creationId xmlns:a16="http://schemas.microsoft.com/office/drawing/2014/main" id="{BF59165F-60CF-3943-9D54-2683BDD6B2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6" y="2312"/>
              <a:ext cx="83" cy="67"/>
            </a:xfrm>
            <a:custGeom>
              <a:avLst/>
              <a:gdLst>
                <a:gd name="T0" fmla="*/ 31 w 31"/>
                <a:gd name="T1" fmla="*/ 5 h 25"/>
                <a:gd name="T2" fmla="*/ 23 w 31"/>
                <a:gd name="T3" fmla="*/ 24 h 25"/>
                <a:gd name="T4" fmla="*/ 16 w 31"/>
                <a:gd name="T5" fmla="*/ 21 h 25"/>
                <a:gd name="T6" fmla="*/ 0 w 31"/>
                <a:gd name="T7" fmla="*/ 22 h 25"/>
                <a:gd name="T8" fmla="*/ 7 w 31"/>
                <a:gd name="T9" fmla="*/ 5 h 25"/>
                <a:gd name="T10" fmla="*/ 31 w 31"/>
                <a:gd name="T11" fmla="*/ 5 h 25"/>
                <a:gd name="T12" fmla="*/ 20 w 31"/>
                <a:gd name="T13" fmla="*/ 15 h 25"/>
                <a:gd name="T14" fmla="*/ 20 w 31"/>
                <a:gd name="T15" fmla="*/ 15 h 25"/>
                <a:gd name="T16" fmla="*/ 25 w 31"/>
                <a:gd name="T17" fmla="*/ 7 h 25"/>
                <a:gd name="T18" fmla="*/ 20 w 31"/>
                <a:gd name="T19" fmla="*/ 15 h 25"/>
                <a:gd name="T20" fmla="*/ 7 w 31"/>
                <a:gd name="T21" fmla="*/ 20 h 25"/>
                <a:gd name="T22" fmla="*/ 7 w 31"/>
                <a:gd name="T23" fmla="*/ 20 h 25"/>
                <a:gd name="T24" fmla="*/ 12 w 31"/>
                <a:gd name="T25" fmla="*/ 18 h 25"/>
                <a:gd name="T26" fmla="*/ 7 w 31"/>
                <a:gd name="T27" fmla="*/ 15 h 25"/>
                <a:gd name="T28" fmla="*/ 7 w 31"/>
                <a:gd name="T2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5">
                  <a:moveTo>
                    <a:pt x="31" y="5"/>
                  </a:moveTo>
                  <a:cubicBezTo>
                    <a:pt x="28" y="13"/>
                    <a:pt x="29" y="17"/>
                    <a:pt x="23" y="24"/>
                  </a:cubicBezTo>
                  <a:cubicBezTo>
                    <a:pt x="18" y="25"/>
                    <a:pt x="20" y="23"/>
                    <a:pt x="16" y="21"/>
                  </a:cubicBezTo>
                  <a:cubicBezTo>
                    <a:pt x="10" y="21"/>
                    <a:pt x="7" y="25"/>
                    <a:pt x="0" y="22"/>
                  </a:cubicBezTo>
                  <a:cubicBezTo>
                    <a:pt x="1" y="14"/>
                    <a:pt x="6" y="13"/>
                    <a:pt x="7" y="5"/>
                  </a:cubicBezTo>
                  <a:cubicBezTo>
                    <a:pt x="15" y="5"/>
                    <a:pt x="23" y="0"/>
                    <a:pt x="31" y="5"/>
                  </a:cubicBezTo>
                  <a:close/>
                  <a:moveTo>
                    <a:pt x="20" y="15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5" y="17"/>
                    <a:pt x="24" y="11"/>
                    <a:pt x="25" y="7"/>
                  </a:cubicBezTo>
                  <a:cubicBezTo>
                    <a:pt x="20" y="7"/>
                    <a:pt x="21" y="13"/>
                    <a:pt x="20" y="15"/>
                  </a:cubicBezTo>
                  <a:close/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18"/>
                    <a:pt x="12" y="21"/>
                    <a:pt x="12" y="18"/>
                  </a:cubicBezTo>
                  <a:cubicBezTo>
                    <a:pt x="10" y="17"/>
                    <a:pt x="11" y="14"/>
                    <a:pt x="7" y="15"/>
                  </a:cubicBezTo>
                  <a:cubicBezTo>
                    <a:pt x="6" y="16"/>
                    <a:pt x="5" y="20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" name="Freeform 60">
              <a:extLst>
                <a:ext uri="{FF2B5EF4-FFF2-40B4-BE49-F238E27FC236}">
                  <a16:creationId xmlns:a16="http://schemas.microsoft.com/office/drawing/2014/main" id="{608EF6B2-6C25-E94F-A47D-C6167F8AE2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1" y="2242"/>
              <a:ext cx="78" cy="59"/>
            </a:xfrm>
            <a:custGeom>
              <a:avLst/>
              <a:gdLst>
                <a:gd name="T0" fmla="*/ 8 w 29"/>
                <a:gd name="T1" fmla="*/ 0 h 22"/>
                <a:gd name="T2" fmla="*/ 29 w 29"/>
                <a:gd name="T3" fmla="*/ 5 h 22"/>
                <a:gd name="T4" fmla="*/ 20 w 29"/>
                <a:gd name="T5" fmla="*/ 22 h 22"/>
                <a:gd name="T6" fmla="*/ 0 w 29"/>
                <a:gd name="T7" fmla="*/ 17 h 22"/>
                <a:gd name="T8" fmla="*/ 8 w 29"/>
                <a:gd name="T9" fmla="*/ 0 h 22"/>
                <a:gd name="T10" fmla="*/ 19 w 29"/>
                <a:gd name="T11" fmla="*/ 14 h 22"/>
                <a:gd name="T12" fmla="*/ 19 w 29"/>
                <a:gd name="T13" fmla="*/ 14 h 22"/>
                <a:gd name="T14" fmla="*/ 21 w 29"/>
                <a:gd name="T15" fmla="*/ 8 h 22"/>
                <a:gd name="T16" fmla="*/ 19 w 29"/>
                <a:gd name="T17" fmla="*/ 14 h 22"/>
                <a:gd name="T18" fmla="*/ 4 w 29"/>
                <a:gd name="T19" fmla="*/ 15 h 22"/>
                <a:gd name="T20" fmla="*/ 4 w 29"/>
                <a:gd name="T21" fmla="*/ 15 h 22"/>
                <a:gd name="T22" fmla="*/ 10 w 29"/>
                <a:gd name="T23" fmla="*/ 16 h 22"/>
                <a:gd name="T24" fmla="*/ 12 w 29"/>
                <a:gd name="T25" fmla="*/ 7 h 22"/>
                <a:gd name="T26" fmla="*/ 4 w 29"/>
                <a:gd name="T2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2">
                  <a:moveTo>
                    <a:pt x="8" y="0"/>
                  </a:moveTo>
                  <a:cubicBezTo>
                    <a:pt x="14" y="3"/>
                    <a:pt x="20" y="3"/>
                    <a:pt x="29" y="5"/>
                  </a:cubicBezTo>
                  <a:cubicBezTo>
                    <a:pt x="27" y="12"/>
                    <a:pt x="24" y="17"/>
                    <a:pt x="20" y="22"/>
                  </a:cubicBezTo>
                  <a:cubicBezTo>
                    <a:pt x="14" y="21"/>
                    <a:pt x="6" y="20"/>
                    <a:pt x="0" y="17"/>
                  </a:cubicBezTo>
                  <a:cubicBezTo>
                    <a:pt x="2" y="11"/>
                    <a:pt x="5" y="6"/>
                    <a:pt x="8" y="0"/>
                  </a:cubicBezTo>
                  <a:close/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22" y="16"/>
                    <a:pt x="26" y="8"/>
                    <a:pt x="21" y="8"/>
                  </a:cubicBezTo>
                  <a:cubicBezTo>
                    <a:pt x="21" y="12"/>
                    <a:pt x="18" y="11"/>
                    <a:pt x="19" y="14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6" y="16"/>
                    <a:pt x="8" y="17"/>
                    <a:pt x="10" y="16"/>
                  </a:cubicBezTo>
                  <a:cubicBezTo>
                    <a:pt x="9" y="11"/>
                    <a:pt x="9" y="11"/>
                    <a:pt x="12" y="7"/>
                  </a:cubicBezTo>
                  <a:cubicBezTo>
                    <a:pt x="7" y="6"/>
                    <a:pt x="7" y="12"/>
                    <a:pt x="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" name="Freeform 61">
              <a:extLst>
                <a:ext uri="{FF2B5EF4-FFF2-40B4-BE49-F238E27FC236}">
                  <a16:creationId xmlns:a16="http://schemas.microsoft.com/office/drawing/2014/main" id="{E57C3A15-A187-C840-AB8E-0ED5181BC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8" y="2322"/>
              <a:ext cx="73" cy="54"/>
            </a:xfrm>
            <a:custGeom>
              <a:avLst/>
              <a:gdLst>
                <a:gd name="T0" fmla="*/ 26 w 27"/>
                <a:gd name="T1" fmla="*/ 0 h 20"/>
                <a:gd name="T2" fmla="*/ 19 w 27"/>
                <a:gd name="T3" fmla="*/ 20 h 20"/>
                <a:gd name="T4" fmla="*/ 0 w 27"/>
                <a:gd name="T5" fmla="*/ 17 h 20"/>
                <a:gd name="T6" fmla="*/ 3 w 27"/>
                <a:gd name="T7" fmla="*/ 4 h 20"/>
                <a:gd name="T8" fmla="*/ 26 w 27"/>
                <a:gd name="T9" fmla="*/ 0 h 20"/>
                <a:gd name="T10" fmla="*/ 18 w 27"/>
                <a:gd name="T11" fmla="*/ 15 h 20"/>
                <a:gd name="T12" fmla="*/ 18 w 27"/>
                <a:gd name="T13" fmla="*/ 15 h 20"/>
                <a:gd name="T14" fmla="*/ 22 w 27"/>
                <a:gd name="T15" fmla="*/ 4 h 20"/>
                <a:gd name="T16" fmla="*/ 18 w 27"/>
                <a:gd name="T17" fmla="*/ 3 h 20"/>
                <a:gd name="T18" fmla="*/ 18 w 27"/>
                <a:gd name="T1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0">
                  <a:moveTo>
                    <a:pt x="26" y="0"/>
                  </a:moveTo>
                  <a:cubicBezTo>
                    <a:pt x="27" y="7"/>
                    <a:pt x="22" y="14"/>
                    <a:pt x="19" y="20"/>
                  </a:cubicBezTo>
                  <a:cubicBezTo>
                    <a:pt x="12" y="18"/>
                    <a:pt x="9" y="17"/>
                    <a:pt x="0" y="17"/>
                  </a:cubicBezTo>
                  <a:cubicBezTo>
                    <a:pt x="1" y="12"/>
                    <a:pt x="4" y="9"/>
                    <a:pt x="3" y="4"/>
                  </a:cubicBezTo>
                  <a:cubicBezTo>
                    <a:pt x="9" y="0"/>
                    <a:pt x="17" y="0"/>
                    <a:pt x="26" y="0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9" y="11"/>
                    <a:pt x="21" y="9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7" y="6"/>
                    <a:pt x="16" y="13"/>
                    <a:pt x="1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" name="Freeform 62">
              <a:extLst>
                <a:ext uri="{FF2B5EF4-FFF2-40B4-BE49-F238E27FC236}">
                  <a16:creationId xmlns:a16="http://schemas.microsoft.com/office/drawing/2014/main" id="{D040982E-7262-1A49-9D5B-A5A6482BB8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0" y="2320"/>
              <a:ext cx="70" cy="51"/>
            </a:xfrm>
            <a:custGeom>
              <a:avLst/>
              <a:gdLst>
                <a:gd name="T0" fmla="*/ 26 w 26"/>
                <a:gd name="T1" fmla="*/ 1 h 19"/>
                <a:gd name="T2" fmla="*/ 16 w 26"/>
                <a:gd name="T3" fmla="*/ 19 h 19"/>
                <a:gd name="T4" fmla="*/ 0 w 26"/>
                <a:gd name="T5" fmla="*/ 17 h 19"/>
                <a:gd name="T6" fmla="*/ 9 w 26"/>
                <a:gd name="T7" fmla="*/ 0 h 19"/>
                <a:gd name="T8" fmla="*/ 26 w 26"/>
                <a:gd name="T9" fmla="*/ 1 h 19"/>
                <a:gd name="T10" fmla="*/ 16 w 26"/>
                <a:gd name="T11" fmla="*/ 10 h 19"/>
                <a:gd name="T12" fmla="*/ 16 w 26"/>
                <a:gd name="T13" fmla="*/ 10 h 19"/>
                <a:gd name="T14" fmla="*/ 19 w 26"/>
                <a:gd name="T15" fmla="*/ 10 h 19"/>
                <a:gd name="T16" fmla="*/ 19 w 26"/>
                <a:gd name="T17" fmla="*/ 7 h 19"/>
                <a:gd name="T18" fmla="*/ 16 w 26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9">
                  <a:moveTo>
                    <a:pt x="26" y="1"/>
                  </a:moveTo>
                  <a:cubicBezTo>
                    <a:pt x="26" y="8"/>
                    <a:pt x="21" y="16"/>
                    <a:pt x="16" y="19"/>
                  </a:cubicBezTo>
                  <a:cubicBezTo>
                    <a:pt x="10" y="17"/>
                    <a:pt x="6" y="19"/>
                    <a:pt x="0" y="17"/>
                  </a:cubicBezTo>
                  <a:cubicBezTo>
                    <a:pt x="2" y="9"/>
                    <a:pt x="6" y="5"/>
                    <a:pt x="9" y="0"/>
                  </a:cubicBezTo>
                  <a:cubicBezTo>
                    <a:pt x="14" y="4"/>
                    <a:pt x="20" y="0"/>
                    <a:pt x="26" y="1"/>
                  </a:cubicBezTo>
                  <a:close/>
                  <a:moveTo>
                    <a:pt x="16" y="1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8" y="10"/>
                    <a:pt x="19" y="10"/>
                  </a:cubicBezTo>
                  <a:cubicBezTo>
                    <a:pt x="19" y="9"/>
                    <a:pt x="20" y="7"/>
                    <a:pt x="19" y="7"/>
                  </a:cubicBezTo>
                  <a:cubicBezTo>
                    <a:pt x="18" y="8"/>
                    <a:pt x="17" y="8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" name="Freeform 63">
              <a:extLst>
                <a:ext uri="{FF2B5EF4-FFF2-40B4-BE49-F238E27FC236}">
                  <a16:creationId xmlns:a16="http://schemas.microsoft.com/office/drawing/2014/main" id="{0538A920-B333-5443-A4B2-D19B32A186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6" y="2226"/>
              <a:ext cx="72" cy="70"/>
            </a:xfrm>
            <a:custGeom>
              <a:avLst/>
              <a:gdLst>
                <a:gd name="T0" fmla="*/ 26 w 27"/>
                <a:gd name="T1" fmla="*/ 6 h 26"/>
                <a:gd name="T2" fmla="*/ 23 w 27"/>
                <a:gd name="T3" fmla="*/ 20 h 26"/>
                <a:gd name="T4" fmla="*/ 0 w 27"/>
                <a:gd name="T5" fmla="*/ 23 h 26"/>
                <a:gd name="T6" fmla="*/ 2 w 27"/>
                <a:gd name="T7" fmla="*/ 9 h 26"/>
                <a:gd name="T8" fmla="*/ 26 w 27"/>
                <a:gd name="T9" fmla="*/ 6 h 26"/>
                <a:gd name="T10" fmla="*/ 11 w 27"/>
                <a:gd name="T11" fmla="*/ 9 h 26"/>
                <a:gd name="T12" fmla="*/ 11 w 27"/>
                <a:gd name="T13" fmla="*/ 9 h 26"/>
                <a:gd name="T14" fmla="*/ 19 w 27"/>
                <a:gd name="T15" fmla="*/ 6 h 26"/>
                <a:gd name="T16" fmla="*/ 11 w 27"/>
                <a:gd name="T17" fmla="*/ 9 h 26"/>
                <a:gd name="T18" fmla="*/ 5 w 27"/>
                <a:gd name="T19" fmla="*/ 19 h 26"/>
                <a:gd name="T20" fmla="*/ 5 w 27"/>
                <a:gd name="T21" fmla="*/ 19 h 26"/>
                <a:gd name="T22" fmla="*/ 10 w 27"/>
                <a:gd name="T23" fmla="*/ 19 h 26"/>
                <a:gd name="T24" fmla="*/ 7 w 27"/>
                <a:gd name="T25" fmla="*/ 15 h 26"/>
                <a:gd name="T26" fmla="*/ 5 w 27"/>
                <a:gd name="T27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6">
                  <a:moveTo>
                    <a:pt x="26" y="6"/>
                  </a:moveTo>
                  <a:cubicBezTo>
                    <a:pt x="27" y="11"/>
                    <a:pt x="22" y="13"/>
                    <a:pt x="23" y="20"/>
                  </a:cubicBezTo>
                  <a:cubicBezTo>
                    <a:pt x="17" y="24"/>
                    <a:pt x="11" y="26"/>
                    <a:pt x="0" y="23"/>
                  </a:cubicBezTo>
                  <a:cubicBezTo>
                    <a:pt x="1" y="16"/>
                    <a:pt x="8" y="13"/>
                    <a:pt x="2" y="9"/>
                  </a:cubicBezTo>
                  <a:cubicBezTo>
                    <a:pt x="7" y="3"/>
                    <a:pt x="18" y="0"/>
                    <a:pt x="26" y="6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14" y="9"/>
                    <a:pt x="18" y="10"/>
                    <a:pt x="19" y="6"/>
                  </a:cubicBezTo>
                  <a:cubicBezTo>
                    <a:pt x="15" y="5"/>
                    <a:pt x="12" y="5"/>
                    <a:pt x="11" y="9"/>
                  </a:cubicBezTo>
                  <a:close/>
                  <a:moveTo>
                    <a:pt x="5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6" y="21"/>
                    <a:pt x="10" y="22"/>
                    <a:pt x="10" y="19"/>
                  </a:cubicBezTo>
                  <a:cubicBezTo>
                    <a:pt x="8" y="18"/>
                    <a:pt x="11" y="15"/>
                    <a:pt x="7" y="15"/>
                  </a:cubicBezTo>
                  <a:cubicBezTo>
                    <a:pt x="6" y="17"/>
                    <a:pt x="6" y="18"/>
                    <a:pt x="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" name="Freeform 64">
              <a:extLst>
                <a:ext uri="{FF2B5EF4-FFF2-40B4-BE49-F238E27FC236}">
                  <a16:creationId xmlns:a16="http://schemas.microsoft.com/office/drawing/2014/main" id="{27DE80DB-6873-A149-94C1-272ACF0174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9" y="2387"/>
              <a:ext cx="83" cy="59"/>
            </a:xfrm>
            <a:custGeom>
              <a:avLst/>
              <a:gdLst>
                <a:gd name="T0" fmla="*/ 31 w 31"/>
                <a:gd name="T1" fmla="*/ 1 h 22"/>
                <a:gd name="T2" fmla="*/ 19 w 31"/>
                <a:gd name="T3" fmla="*/ 21 h 22"/>
                <a:gd name="T4" fmla="*/ 0 w 31"/>
                <a:gd name="T5" fmla="*/ 20 h 22"/>
                <a:gd name="T6" fmla="*/ 8 w 31"/>
                <a:gd name="T7" fmla="*/ 2 h 22"/>
                <a:gd name="T8" fmla="*/ 31 w 31"/>
                <a:gd name="T9" fmla="*/ 1 h 22"/>
                <a:gd name="T10" fmla="*/ 6 w 31"/>
                <a:gd name="T11" fmla="*/ 18 h 22"/>
                <a:gd name="T12" fmla="*/ 6 w 31"/>
                <a:gd name="T13" fmla="*/ 18 h 22"/>
                <a:gd name="T14" fmla="*/ 17 w 31"/>
                <a:gd name="T15" fmla="*/ 17 h 22"/>
                <a:gd name="T16" fmla="*/ 10 w 31"/>
                <a:gd name="T17" fmla="*/ 15 h 22"/>
                <a:gd name="T18" fmla="*/ 14 w 31"/>
                <a:gd name="T19" fmla="*/ 8 h 22"/>
                <a:gd name="T20" fmla="*/ 11 w 31"/>
                <a:gd name="T21" fmla="*/ 7 h 22"/>
                <a:gd name="T22" fmla="*/ 6 w 31"/>
                <a:gd name="T23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2">
                  <a:moveTo>
                    <a:pt x="31" y="1"/>
                  </a:moveTo>
                  <a:cubicBezTo>
                    <a:pt x="26" y="6"/>
                    <a:pt x="24" y="15"/>
                    <a:pt x="19" y="21"/>
                  </a:cubicBezTo>
                  <a:cubicBezTo>
                    <a:pt x="14" y="22"/>
                    <a:pt x="4" y="22"/>
                    <a:pt x="0" y="20"/>
                  </a:cubicBezTo>
                  <a:cubicBezTo>
                    <a:pt x="2" y="13"/>
                    <a:pt x="6" y="9"/>
                    <a:pt x="8" y="2"/>
                  </a:cubicBezTo>
                  <a:cubicBezTo>
                    <a:pt x="16" y="6"/>
                    <a:pt x="22" y="0"/>
                    <a:pt x="31" y="1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16" y="21"/>
                    <a:pt x="17" y="17"/>
                  </a:cubicBezTo>
                  <a:cubicBezTo>
                    <a:pt x="14" y="15"/>
                    <a:pt x="11" y="19"/>
                    <a:pt x="10" y="15"/>
                  </a:cubicBezTo>
                  <a:cubicBezTo>
                    <a:pt x="10" y="11"/>
                    <a:pt x="14" y="13"/>
                    <a:pt x="14" y="8"/>
                  </a:cubicBezTo>
                  <a:cubicBezTo>
                    <a:pt x="13" y="8"/>
                    <a:pt x="12" y="8"/>
                    <a:pt x="11" y="7"/>
                  </a:cubicBezTo>
                  <a:cubicBezTo>
                    <a:pt x="9" y="10"/>
                    <a:pt x="7" y="14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" name="Freeform 65">
              <a:extLst>
                <a:ext uri="{FF2B5EF4-FFF2-40B4-BE49-F238E27FC236}">
                  <a16:creationId xmlns:a16="http://schemas.microsoft.com/office/drawing/2014/main" id="{5BAA49F3-E980-C64D-9424-4A1D3DA6F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0" y="2365"/>
              <a:ext cx="83" cy="62"/>
            </a:xfrm>
            <a:custGeom>
              <a:avLst/>
              <a:gdLst>
                <a:gd name="T0" fmla="*/ 31 w 31"/>
                <a:gd name="T1" fmla="*/ 4 h 23"/>
                <a:gd name="T2" fmla="*/ 22 w 31"/>
                <a:gd name="T3" fmla="*/ 23 h 23"/>
                <a:gd name="T4" fmla="*/ 0 w 31"/>
                <a:gd name="T5" fmla="*/ 23 h 23"/>
                <a:gd name="T6" fmla="*/ 7 w 31"/>
                <a:gd name="T7" fmla="*/ 5 h 23"/>
                <a:gd name="T8" fmla="*/ 31 w 31"/>
                <a:gd name="T9" fmla="*/ 4 h 23"/>
                <a:gd name="T10" fmla="*/ 14 w 31"/>
                <a:gd name="T11" fmla="*/ 10 h 23"/>
                <a:gd name="T12" fmla="*/ 14 w 31"/>
                <a:gd name="T13" fmla="*/ 10 h 23"/>
                <a:gd name="T14" fmla="*/ 22 w 31"/>
                <a:gd name="T15" fmla="*/ 14 h 23"/>
                <a:gd name="T16" fmla="*/ 24 w 31"/>
                <a:gd name="T17" fmla="*/ 8 h 23"/>
                <a:gd name="T18" fmla="*/ 14 w 31"/>
                <a:gd name="T19" fmla="*/ 10 h 23"/>
                <a:gd name="T20" fmla="*/ 8 w 31"/>
                <a:gd name="T21" fmla="*/ 19 h 23"/>
                <a:gd name="T22" fmla="*/ 8 w 31"/>
                <a:gd name="T23" fmla="*/ 19 h 23"/>
                <a:gd name="T24" fmla="*/ 8 w 31"/>
                <a:gd name="T25" fmla="*/ 13 h 23"/>
                <a:gd name="T26" fmla="*/ 8 w 31"/>
                <a:gd name="T27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28" y="10"/>
                    <a:pt x="25" y="17"/>
                    <a:pt x="22" y="23"/>
                  </a:cubicBezTo>
                  <a:cubicBezTo>
                    <a:pt x="14" y="23"/>
                    <a:pt x="6" y="21"/>
                    <a:pt x="0" y="23"/>
                  </a:cubicBezTo>
                  <a:cubicBezTo>
                    <a:pt x="0" y="18"/>
                    <a:pt x="6" y="10"/>
                    <a:pt x="7" y="5"/>
                  </a:cubicBezTo>
                  <a:cubicBezTo>
                    <a:pt x="16" y="6"/>
                    <a:pt x="20" y="0"/>
                    <a:pt x="31" y="4"/>
                  </a:cubicBezTo>
                  <a:close/>
                  <a:moveTo>
                    <a:pt x="14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9" y="6"/>
                    <a:pt x="19" y="13"/>
                    <a:pt x="22" y="14"/>
                  </a:cubicBezTo>
                  <a:cubicBezTo>
                    <a:pt x="22" y="10"/>
                    <a:pt x="24" y="11"/>
                    <a:pt x="24" y="8"/>
                  </a:cubicBezTo>
                  <a:cubicBezTo>
                    <a:pt x="20" y="7"/>
                    <a:pt x="12" y="6"/>
                    <a:pt x="14" y="10"/>
                  </a:cubicBezTo>
                  <a:close/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0" y="18"/>
                    <a:pt x="10" y="15"/>
                    <a:pt x="8" y="13"/>
                  </a:cubicBezTo>
                  <a:cubicBezTo>
                    <a:pt x="8" y="15"/>
                    <a:pt x="5" y="19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3" name="Freeform 66">
              <a:extLst>
                <a:ext uri="{FF2B5EF4-FFF2-40B4-BE49-F238E27FC236}">
                  <a16:creationId xmlns:a16="http://schemas.microsoft.com/office/drawing/2014/main" id="{819E5D49-6D47-1F47-9B34-5B89A5720E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2" y="2430"/>
              <a:ext cx="83" cy="61"/>
            </a:xfrm>
            <a:custGeom>
              <a:avLst/>
              <a:gdLst>
                <a:gd name="T0" fmla="*/ 28 w 31"/>
                <a:gd name="T1" fmla="*/ 0 h 23"/>
                <a:gd name="T2" fmla="*/ 31 w 31"/>
                <a:gd name="T3" fmla="*/ 3 h 23"/>
                <a:gd name="T4" fmla="*/ 18 w 31"/>
                <a:gd name="T5" fmla="*/ 23 h 23"/>
                <a:gd name="T6" fmla="*/ 0 w 31"/>
                <a:gd name="T7" fmla="*/ 20 h 23"/>
                <a:gd name="T8" fmla="*/ 9 w 31"/>
                <a:gd name="T9" fmla="*/ 1 h 23"/>
                <a:gd name="T10" fmla="*/ 11 w 31"/>
                <a:gd name="T11" fmla="*/ 5 h 23"/>
                <a:gd name="T12" fmla="*/ 28 w 31"/>
                <a:gd name="T13" fmla="*/ 0 h 23"/>
                <a:gd name="T14" fmla="*/ 6 w 31"/>
                <a:gd name="T15" fmla="*/ 17 h 23"/>
                <a:gd name="T16" fmla="*/ 6 w 31"/>
                <a:gd name="T17" fmla="*/ 17 h 23"/>
                <a:gd name="T18" fmla="*/ 11 w 31"/>
                <a:gd name="T19" fmla="*/ 18 h 23"/>
                <a:gd name="T20" fmla="*/ 10 w 31"/>
                <a:gd name="T21" fmla="*/ 10 h 23"/>
                <a:gd name="T22" fmla="*/ 6 w 31"/>
                <a:gd name="T23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3">
                  <a:moveTo>
                    <a:pt x="28" y="0"/>
                  </a:moveTo>
                  <a:cubicBezTo>
                    <a:pt x="29" y="1"/>
                    <a:pt x="29" y="2"/>
                    <a:pt x="31" y="3"/>
                  </a:cubicBezTo>
                  <a:cubicBezTo>
                    <a:pt x="24" y="9"/>
                    <a:pt x="25" y="20"/>
                    <a:pt x="18" y="23"/>
                  </a:cubicBezTo>
                  <a:cubicBezTo>
                    <a:pt x="11" y="21"/>
                    <a:pt x="6" y="21"/>
                    <a:pt x="0" y="20"/>
                  </a:cubicBezTo>
                  <a:cubicBezTo>
                    <a:pt x="2" y="13"/>
                    <a:pt x="5" y="7"/>
                    <a:pt x="9" y="1"/>
                  </a:cubicBezTo>
                  <a:cubicBezTo>
                    <a:pt x="11" y="2"/>
                    <a:pt x="12" y="3"/>
                    <a:pt x="11" y="5"/>
                  </a:cubicBezTo>
                  <a:cubicBezTo>
                    <a:pt x="17" y="4"/>
                    <a:pt x="24" y="4"/>
                    <a:pt x="28" y="0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7"/>
                    <a:pt x="9" y="18"/>
                    <a:pt x="11" y="18"/>
                  </a:cubicBezTo>
                  <a:cubicBezTo>
                    <a:pt x="13" y="17"/>
                    <a:pt x="13" y="11"/>
                    <a:pt x="10" y="10"/>
                  </a:cubicBezTo>
                  <a:cubicBezTo>
                    <a:pt x="9" y="12"/>
                    <a:pt x="7" y="13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E302536-BBBB-5043-A4E1-E15756A1FCE5}"/>
              </a:ext>
            </a:extLst>
          </p:cNvPr>
          <p:cNvGrpSpPr/>
          <p:nvPr/>
        </p:nvGrpSpPr>
        <p:grpSpPr>
          <a:xfrm>
            <a:off x="4052257" y="5094392"/>
            <a:ext cx="7007629" cy="973732"/>
            <a:chOff x="4052257" y="4854637"/>
            <a:chExt cx="7007629" cy="1134801"/>
          </a:xfrm>
        </p:grpSpPr>
        <p:sp>
          <p:nvSpPr>
            <p:cNvPr id="65" name="任意多边形 10">
              <a:extLst>
                <a:ext uri="{FF2B5EF4-FFF2-40B4-BE49-F238E27FC236}">
                  <a16:creationId xmlns:a16="http://schemas.microsoft.com/office/drawing/2014/main" id="{8C98717F-4375-3947-B34C-EA44D4CA0B6B}"/>
                </a:ext>
              </a:extLst>
            </p:cNvPr>
            <p:cNvSpPr/>
            <p:nvPr/>
          </p:nvSpPr>
          <p:spPr>
            <a:xfrm>
              <a:off x="4052257" y="4854637"/>
              <a:ext cx="7007629" cy="1134801"/>
            </a:xfrm>
            <a:custGeom>
              <a:avLst/>
              <a:gdLst>
                <a:gd name="connsiteX0" fmla="*/ 5447133 w 7007629"/>
                <a:gd name="connsiteY0" fmla="*/ 64 h 1136198"/>
                <a:gd name="connsiteX1" fmla="*/ 6087498 w 7007629"/>
                <a:gd name="connsiteY1" fmla="*/ 23777 h 1136198"/>
                <a:gd name="connsiteX2" fmla="*/ 6606713 w 7007629"/>
                <a:gd name="connsiteY2" fmla="*/ 81363 h 1136198"/>
                <a:gd name="connsiteX3" fmla="*/ 6710556 w 7007629"/>
                <a:gd name="connsiteY3" fmla="*/ 152500 h 1136198"/>
                <a:gd name="connsiteX4" fmla="*/ 6797092 w 7007629"/>
                <a:gd name="connsiteY4" fmla="*/ 254124 h 1136198"/>
                <a:gd name="connsiteX5" fmla="*/ 6918242 w 7007629"/>
                <a:gd name="connsiteY5" fmla="*/ 399785 h 1136198"/>
                <a:gd name="connsiteX6" fmla="*/ 7004778 w 7007629"/>
                <a:gd name="connsiteY6" fmla="*/ 619970 h 1136198"/>
                <a:gd name="connsiteX7" fmla="*/ 6952857 w 7007629"/>
                <a:gd name="connsiteY7" fmla="*/ 928230 h 1136198"/>
                <a:gd name="connsiteX8" fmla="*/ 6641327 w 7007629"/>
                <a:gd name="connsiteY8" fmla="*/ 1056953 h 1136198"/>
                <a:gd name="connsiteX9" fmla="*/ 6174034 w 7007629"/>
                <a:gd name="connsiteY9" fmla="*/ 1121315 h 1136198"/>
                <a:gd name="connsiteX10" fmla="*/ 5274061 w 7007629"/>
                <a:gd name="connsiteY10" fmla="*/ 1100990 h 1136198"/>
                <a:gd name="connsiteX11" fmla="*/ 4599081 w 7007629"/>
                <a:gd name="connsiteY11" fmla="*/ 1094215 h 1136198"/>
                <a:gd name="connsiteX12" fmla="*/ 3647188 w 7007629"/>
                <a:gd name="connsiteY12" fmla="*/ 1111153 h 1136198"/>
                <a:gd name="connsiteX13" fmla="*/ 2920287 w 7007629"/>
                <a:gd name="connsiteY13" fmla="*/ 1121315 h 1136198"/>
                <a:gd name="connsiteX14" fmla="*/ 2124157 w 7007629"/>
                <a:gd name="connsiteY14" fmla="*/ 1134865 h 1136198"/>
                <a:gd name="connsiteX15" fmla="*/ 1293413 w 7007629"/>
                <a:gd name="connsiteY15" fmla="*/ 1131477 h 1136198"/>
                <a:gd name="connsiteX16" fmla="*/ 618433 w 7007629"/>
                <a:gd name="connsiteY16" fmla="*/ 1097603 h 1136198"/>
                <a:gd name="connsiteX17" fmla="*/ 254983 w 7007629"/>
                <a:gd name="connsiteY17" fmla="*/ 1036628 h 1136198"/>
                <a:gd name="connsiteX18" fmla="*/ 203061 w 7007629"/>
                <a:gd name="connsiteY18" fmla="*/ 924842 h 1136198"/>
                <a:gd name="connsiteX19" fmla="*/ 181867 w 7007629"/>
                <a:gd name="connsiteY19" fmla="*/ 672678 h 1136198"/>
                <a:gd name="connsiteX20" fmla="*/ 181587 w 7007629"/>
                <a:gd name="connsiteY20" fmla="*/ 668336 h 1136198"/>
                <a:gd name="connsiteX21" fmla="*/ 180510 w 7007629"/>
                <a:gd name="connsiteY21" fmla="*/ 669542 h 1136198"/>
                <a:gd name="connsiteX22" fmla="*/ 145043 w 7007629"/>
                <a:gd name="connsiteY22" fmla="*/ 659131 h 1136198"/>
                <a:gd name="connsiteX23" fmla="*/ 84815 w 7007629"/>
                <a:gd name="connsiteY23" fmla="*/ 625253 h 1136198"/>
                <a:gd name="connsiteX24" fmla="*/ 2001 w 7007629"/>
                <a:gd name="connsiteY24" fmla="*/ 576317 h 1136198"/>
                <a:gd name="connsiteX25" fmla="*/ 32115 w 7007629"/>
                <a:gd name="connsiteY25" fmla="*/ 534910 h 1136198"/>
                <a:gd name="connsiteX26" fmla="*/ 103636 w 7007629"/>
                <a:gd name="connsiteY26" fmla="*/ 504796 h 1136198"/>
                <a:gd name="connsiteX27" fmla="*/ 160100 w 7007629"/>
                <a:gd name="connsiteY27" fmla="*/ 474682 h 1136198"/>
                <a:gd name="connsiteX28" fmla="*/ 170834 w 7007629"/>
                <a:gd name="connsiteY28" fmla="*/ 468796 h 1136198"/>
                <a:gd name="connsiteX29" fmla="*/ 170441 w 7007629"/>
                <a:gd name="connsiteY29" fmla="*/ 459578 h 1136198"/>
                <a:gd name="connsiteX30" fmla="*/ 185754 w 7007629"/>
                <a:gd name="connsiteY30" fmla="*/ 237187 h 1136198"/>
                <a:gd name="connsiteX31" fmla="*/ 324211 w 7007629"/>
                <a:gd name="connsiteY31" fmla="*/ 98301 h 1136198"/>
                <a:gd name="connsiteX32" fmla="*/ 1224184 w 7007629"/>
                <a:gd name="connsiteY32" fmla="*/ 47489 h 1136198"/>
                <a:gd name="connsiteX33" fmla="*/ 1795321 w 7007629"/>
                <a:gd name="connsiteY33" fmla="*/ 30551 h 1136198"/>
                <a:gd name="connsiteX34" fmla="*/ 2487607 w 7007629"/>
                <a:gd name="connsiteY34" fmla="*/ 23777 h 1136198"/>
                <a:gd name="connsiteX35" fmla="*/ 2954901 w 7007629"/>
                <a:gd name="connsiteY35" fmla="*/ 23777 h 1136198"/>
                <a:gd name="connsiteX36" fmla="*/ 4426010 w 7007629"/>
                <a:gd name="connsiteY36" fmla="*/ 17002 h 1136198"/>
                <a:gd name="connsiteX37" fmla="*/ 5447133 w 7007629"/>
                <a:gd name="connsiteY37" fmla="*/ 64 h 1136198"/>
                <a:gd name="connsiteX0" fmla="*/ 5447133 w 7007629"/>
                <a:gd name="connsiteY0" fmla="*/ 0 h 1134801"/>
                <a:gd name="connsiteX1" fmla="*/ 6087498 w 7007629"/>
                <a:gd name="connsiteY1" fmla="*/ 23713 h 1134801"/>
                <a:gd name="connsiteX2" fmla="*/ 6606713 w 7007629"/>
                <a:gd name="connsiteY2" fmla="*/ 81299 h 1134801"/>
                <a:gd name="connsiteX3" fmla="*/ 6710556 w 7007629"/>
                <a:gd name="connsiteY3" fmla="*/ 152436 h 1134801"/>
                <a:gd name="connsiteX4" fmla="*/ 6797092 w 7007629"/>
                <a:gd name="connsiteY4" fmla="*/ 254060 h 1134801"/>
                <a:gd name="connsiteX5" fmla="*/ 6918242 w 7007629"/>
                <a:gd name="connsiteY5" fmla="*/ 399721 h 1134801"/>
                <a:gd name="connsiteX6" fmla="*/ 7004778 w 7007629"/>
                <a:gd name="connsiteY6" fmla="*/ 619906 h 1134801"/>
                <a:gd name="connsiteX7" fmla="*/ 6952857 w 7007629"/>
                <a:gd name="connsiteY7" fmla="*/ 928166 h 1134801"/>
                <a:gd name="connsiteX8" fmla="*/ 6641327 w 7007629"/>
                <a:gd name="connsiteY8" fmla="*/ 1056889 h 1134801"/>
                <a:gd name="connsiteX9" fmla="*/ 6174034 w 7007629"/>
                <a:gd name="connsiteY9" fmla="*/ 1121251 h 1134801"/>
                <a:gd name="connsiteX10" fmla="*/ 5274061 w 7007629"/>
                <a:gd name="connsiteY10" fmla="*/ 1100926 h 1134801"/>
                <a:gd name="connsiteX11" fmla="*/ 4599081 w 7007629"/>
                <a:gd name="connsiteY11" fmla="*/ 1094151 h 1134801"/>
                <a:gd name="connsiteX12" fmla="*/ 3647188 w 7007629"/>
                <a:gd name="connsiteY12" fmla="*/ 1111089 h 1134801"/>
                <a:gd name="connsiteX13" fmla="*/ 2920287 w 7007629"/>
                <a:gd name="connsiteY13" fmla="*/ 1121251 h 1134801"/>
                <a:gd name="connsiteX14" fmla="*/ 2124157 w 7007629"/>
                <a:gd name="connsiteY14" fmla="*/ 1134801 h 1134801"/>
                <a:gd name="connsiteX15" fmla="*/ 1293413 w 7007629"/>
                <a:gd name="connsiteY15" fmla="*/ 1131413 h 1134801"/>
                <a:gd name="connsiteX16" fmla="*/ 618433 w 7007629"/>
                <a:gd name="connsiteY16" fmla="*/ 1097539 h 1134801"/>
                <a:gd name="connsiteX17" fmla="*/ 254983 w 7007629"/>
                <a:gd name="connsiteY17" fmla="*/ 1036564 h 1134801"/>
                <a:gd name="connsiteX18" fmla="*/ 203061 w 7007629"/>
                <a:gd name="connsiteY18" fmla="*/ 924778 h 1134801"/>
                <a:gd name="connsiteX19" fmla="*/ 181867 w 7007629"/>
                <a:gd name="connsiteY19" fmla="*/ 672614 h 1134801"/>
                <a:gd name="connsiteX20" fmla="*/ 181587 w 7007629"/>
                <a:gd name="connsiteY20" fmla="*/ 668272 h 1134801"/>
                <a:gd name="connsiteX21" fmla="*/ 145043 w 7007629"/>
                <a:gd name="connsiteY21" fmla="*/ 659067 h 1134801"/>
                <a:gd name="connsiteX22" fmla="*/ 84815 w 7007629"/>
                <a:gd name="connsiteY22" fmla="*/ 625189 h 1134801"/>
                <a:gd name="connsiteX23" fmla="*/ 2001 w 7007629"/>
                <a:gd name="connsiteY23" fmla="*/ 576253 h 1134801"/>
                <a:gd name="connsiteX24" fmla="*/ 32115 w 7007629"/>
                <a:gd name="connsiteY24" fmla="*/ 534846 h 1134801"/>
                <a:gd name="connsiteX25" fmla="*/ 103636 w 7007629"/>
                <a:gd name="connsiteY25" fmla="*/ 504732 h 1134801"/>
                <a:gd name="connsiteX26" fmla="*/ 160100 w 7007629"/>
                <a:gd name="connsiteY26" fmla="*/ 474618 h 1134801"/>
                <a:gd name="connsiteX27" fmla="*/ 170834 w 7007629"/>
                <a:gd name="connsiteY27" fmla="*/ 468732 h 1134801"/>
                <a:gd name="connsiteX28" fmla="*/ 170441 w 7007629"/>
                <a:gd name="connsiteY28" fmla="*/ 459514 h 1134801"/>
                <a:gd name="connsiteX29" fmla="*/ 185754 w 7007629"/>
                <a:gd name="connsiteY29" fmla="*/ 237123 h 1134801"/>
                <a:gd name="connsiteX30" fmla="*/ 324211 w 7007629"/>
                <a:gd name="connsiteY30" fmla="*/ 98237 h 1134801"/>
                <a:gd name="connsiteX31" fmla="*/ 1224184 w 7007629"/>
                <a:gd name="connsiteY31" fmla="*/ 47425 h 1134801"/>
                <a:gd name="connsiteX32" fmla="*/ 1795321 w 7007629"/>
                <a:gd name="connsiteY32" fmla="*/ 30487 h 1134801"/>
                <a:gd name="connsiteX33" fmla="*/ 2487607 w 7007629"/>
                <a:gd name="connsiteY33" fmla="*/ 23713 h 1134801"/>
                <a:gd name="connsiteX34" fmla="*/ 2954901 w 7007629"/>
                <a:gd name="connsiteY34" fmla="*/ 23713 h 1134801"/>
                <a:gd name="connsiteX35" fmla="*/ 4426010 w 7007629"/>
                <a:gd name="connsiteY35" fmla="*/ 16938 h 1134801"/>
                <a:gd name="connsiteX36" fmla="*/ 5447133 w 7007629"/>
                <a:gd name="connsiteY36" fmla="*/ 0 h 11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7629" h="1134801">
                  <a:moveTo>
                    <a:pt x="5447133" y="0"/>
                  </a:moveTo>
                  <a:cubicBezTo>
                    <a:pt x="5724047" y="1129"/>
                    <a:pt x="5894235" y="10163"/>
                    <a:pt x="6087498" y="23713"/>
                  </a:cubicBezTo>
                  <a:cubicBezTo>
                    <a:pt x="6280761" y="37262"/>
                    <a:pt x="6502870" y="59845"/>
                    <a:pt x="6606713" y="81299"/>
                  </a:cubicBezTo>
                  <a:cubicBezTo>
                    <a:pt x="6710556" y="102753"/>
                    <a:pt x="6678827" y="123643"/>
                    <a:pt x="6710556" y="152436"/>
                  </a:cubicBezTo>
                  <a:cubicBezTo>
                    <a:pt x="6742285" y="181229"/>
                    <a:pt x="6762477" y="212846"/>
                    <a:pt x="6797092" y="254060"/>
                  </a:cubicBezTo>
                  <a:cubicBezTo>
                    <a:pt x="6831707" y="295274"/>
                    <a:pt x="6883628" y="338747"/>
                    <a:pt x="6918242" y="399721"/>
                  </a:cubicBezTo>
                  <a:cubicBezTo>
                    <a:pt x="6952857" y="460695"/>
                    <a:pt x="6999009" y="531832"/>
                    <a:pt x="7004778" y="619906"/>
                  </a:cubicBezTo>
                  <a:cubicBezTo>
                    <a:pt x="7010547" y="707980"/>
                    <a:pt x="7013431" y="855335"/>
                    <a:pt x="6952857" y="928166"/>
                  </a:cubicBezTo>
                  <a:cubicBezTo>
                    <a:pt x="6892283" y="1000996"/>
                    <a:pt x="6771132" y="1024709"/>
                    <a:pt x="6641327" y="1056889"/>
                  </a:cubicBezTo>
                  <a:cubicBezTo>
                    <a:pt x="6511525" y="1089070"/>
                    <a:pt x="6401913" y="1113912"/>
                    <a:pt x="6174034" y="1121251"/>
                  </a:cubicBezTo>
                  <a:lnTo>
                    <a:pt x="5274061" y="1100926"/>
                  </a:lnTo>
                  <a:cubicBezTo>
                    <a:pt x="5011570" y="1096410"/>
                    <a:pt x="4870227" y="1092457"/>
                    <a:pt x="4599081" y="1094151"/>
                  </a:cubicBezTo>
                  <a:cubicBezTo>
                    <a:pt x="4327936" y="1095845"/>
                    <a:pt x="3926986" y="1106572"/>
                    <a:pt x="3647188" y="1111089"/>
                  </a:cubicBezTo>
                  <a:lnTo>
                    <a:pt x="2920287" y="1121251"/>
                  </a:lnTo>
                  <a:lnTo>
                    <a:pt x="2124157" y="1134801"/>
                  </a:lnTo>
                  <a:lnTo>
                    <a:pt x="1293413" y="1131413"/>
                  </a:lnTo>
                  <a:cubicBezTo>
                    <a:pt x="1042460" y="1125203"/>
                    <a:pt x="791505" y="1113347"/>
                    <a:pt x="618433" y="1097539"/>
                  </a:cubicBezTo>
                  <a:cubicBezTo>
                    <a:pt x="445362" y="1081731"/>
                    <a:pt x="324211" y="1065358"/>
                    <a:pt x="254983" y="1036564"/>
                  </a:cubicBezTo>
                  <a:cubicBezTo>
                    <a:pt x="185754" y="1007771"/>
                    <a:pt x="214600" y="1058018"/>
                    <a:pt x="203061" y="924778"/>
                  </a:cubicBezTo>
                  <a:cubicBezTo>
                    <a:pt x="198734" y="874813"/>
                    <a:pt x="189540" y="778403"/>
                    <a:pt x="181867" y="672614"/>
                  </a:cubicBezTo>
                  <a:cubicBezTo>
                    <a:pt x="181774" y="671167"/>
                    <a:pt x="181680" y="669719"/>
                    <a:pt x="181587" y="668272"/>
                  </a:cubicBezTo>
                  <a:lnTo>
                    <a:pt x="145043" y="659067"/>
                  </a:lnTo>
                  <a:cubicBezTo>
                    <a:pt x="128104" y="652794"/>
                    <a:pt x="108656" y="638991"/>
                    <a:pt x="84815" y="625189"/>
                  </a:cubicBezTo>
                  <a:cubicBezTo>
                    <a:pt x="60975" y="611387"/>
                    <a:pt x="10785" y="591310"/>
                    <a:pt x="2001" y="576253"/>
                  </a:cubicBezTo>
                  <a:cubicBezTo>
                    <a:pt x="-6782" y="561196"/>
                    <a:pt x="15176" y="546766"/>
                    <a:pt x="32115" y="534846"/>
                  </a:cubicBezTo>
                  <a:cubicBezTo>
                    <a:pt x="49054" y="522926"/>
                    <a:pt x="82306" y="514770"/>
                    <a:pt x="103636" y="504732"/>
                  </a:cubicBezTo>
                  <a:cubicBezTo>
                    <a:pt x="124967" y="494694"/>
                    <a:pt x="146925" y="479637"/>
                    <a:pt x="160100" y="474618"/>
                  </a:cubicBezTo>
                  <a:lnTo>
                    <a:pt x="170834" y="468732"/>
                  </a:lnTo>
                  <a:lnTo>
                    <a:pt x="170441" y="459514"/>
                  </a:lnTo>
                  <a:cubicBezTo>
                    <a:pt x="167636" y="357695"/>
                    <a:pt x="170610" y="271209"/>
                    <a:pt x="185754" y="237123"/>
                  </a:cubicBezTo>
                  <a:cubicBezTo>
                    <a:pt x="226138" y="146226"/>
                    <a:pt x="229023" y="123078"/>
                    <a:pt x="324211" y="98237"/>
                  </a:cubicBezTo>
                  <a:cubicBezTo>
                    <a:pt x="466256" y="61167"/>
                    <a:pt x="978998" y="58716"/>
                    <a:pt x="1224184" y="47425"/>
                  </a:cubicBezTo>
                  <a:cubicBezTo>
                    <a:pt x="1469370" y="36133"/>
                    <a:pt x="1584751" y="34439"/>
                    <a:pt x="1795321" y="30487"/>
                  </a:cubicBezTo>
                  <a:lnTo>
                    <a:pt x="2487607" y="23713"/>
                  </a:lnTo>
                  <a:lnTo>
                    <a:pt x="2954901" y="23713"/>
                  </a:lnTo>
                  <a:lnTo>
                    <a:pt x="4426010" y="16938"/>
                  </a:lnTo>
                  <a:lnTo>
                    <a:pt x="5447133" y="0"/>
                  </a:lnTo>
                  <a:close/>
                </a:path>
              </a:pathLst>
            </a:custGeom>
            <a:noFill/>
            <a:ln w="28575">
              <a:solidFill>
                <a:srgbClr val="2055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94F71928-021A-D247-81C0-388562165499}"/>
                </a:ext>
              </a:extLst>
            </p:cNvPr>
            <p:cNvSpPr/>
            <p:nvPr/>
          </p:nvSpPr>
          <p:spPr>
            <a:xfrm>
              <a:off x="4421071" y="5070292"/>
              <a:ext cx="4129163" cy="46166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有意向转型做云原生相关技术的人员</a:t>
              </a:r>
            </a:p>
          </p:txBody>
        </p:sp>
      </p:grpSp>
      <p:sp>
        <p:nvSpPr>
          <p:cNvPr id="67" name="Freeform 9">
            <a:extLst>
              <a:ext uri="{FF2B5EF4-FFF2-40B4-BE49-F238E27FC236}">
                <a16:creationId xmlns:a16="http://schemas.microsoft.com/office/drawing/2014/main" id="{55426785-50FB-5D49-A231-AE7D58B6E2B3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5D91C23-1A76-904F-93CD-A62C7F8A9E44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20558B"/>
                </a:solidFill>
              </a:rPr>
              <a:t>Kubernetes</a:t>
            </a:r>
            <a:r>
              <a:rPr kumimoji="1" lang="zh-CN" altLang="en-US" dirty="0">
                <a:solidFill>
                  <a:srgbClr val="20558B"/>
                </a:solidFill>
              </a:rPr>
              <a:t>课程简介</a:t>
            </a:r>
          </a:p>
        </p:txBody>
      </p:sp>
    </p:spTree>
    <p:extLst>
      <p:ext uri="{BB962C8B-B14F-4D97-AF65-F5344CB8AC3E}">
        <p14:creationId xmlns:p14="http://schemas.microsoft.com/office/powerpoint/2010/main" val="207544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9"/>
          <p:cNvSpPr>
            <a:spLocks noEditPoints="1"/>
          </p:cNvSpPr>
          <p:nvPr/>
        </p:nvSpPr>
        <p:spPr bwMode="auto">
          <a:xfrm>
            <a:off x="1195595" y="2017484"/>
            <a:ext cx="2057420" cy="1557861"/>
          </a:xfrm>
          <a:custGeom>
            <a:avLst/>
            <a:gdLst>
              <a:gd name="T0" fmla="*/ 244 w 323"/>
              <a:gd name="T1" fmla="*/ 0 h 244"/>
              <a:gd name="T2" fmla="*/ 302 w 323"/>
              <a:gd name="T3" fmla="*/ 22 h 244"/>
              <a:gd name="T4" fmla="*/ 307 w 323"/>
              <a:gd name="T5" fmla="*/ 54 h 244"/>
              <a:gd name="T6" fmla="*/ 316 w 323"/>
              <a:gd name="T7" fmla="*/ 111 h 244"/>
              <a:gd name="T8" fmla="*/ 308 w 323"/>
              <a:gd name="T9" fmla="*/ 217 h 244"/>
              <a:gd name="T10" fmla="*/ 284 w 323"/>
              <a:gd name="T11" fmla="*/ 238 h 244"/>
              <a:gd name="T12" fmla="*/ 222 w 323"/>
              <a:gd name="T13" fmla="*/ 235 h 244"/>
              <a:gd name="T14" fmla="*/ 191 w 323"/>
              <a:gd name="T15" fmla="*/ 236 h 244"/>
              <a:gd name="T16" fmla="*/ 50 w 323"/>
              <a:gd name="T17" fmla="*/ 241 h 244"/>
              <a:gd name="T18" fmla="*/ 6 w 323"/>
              <a:gd name="T19" fmla="*/ 224 h 244"/>
              <a:gd name="T20" fmla="*/ 3 w 323"/>
              <a:gd name="T21" fmla="*/ 173 h 244"/>
              <a:gd name="T22" fmla="*/ 4 w 323"/>
              <a:gd name="T23" fmla="*/ 67 h 244"/>
              <a:gd name="T24" fmla="*/ 11 w 323"/>
              <a:gd name="T25" fmla="*/ 23 h 244"/>
              <a:gd name="T26" fmla="*/ 65 w 323"/>
              <a:gd name="T27" fmla="*/ 8 h 244"/>
              <a:gd name="T28" fmla="*/ 185 w 323"/>
              <a:gd name="T29" fmla="*/ 6 h 244"/>
              <a:gd name="T30" fmla="*/ 216 w 323"/>
              <a:gd name="T31" fmla="*/ 2 h 244"/>
              <a:gd name="T32" fmla="*/ 244 w 323"/>
              <a:gd name="T33" fmla="*/ 0 h 244"/>
              <a:gd name="T34" fmla="*/ 161 w 323"/>
              <a:gd name="T35" fmla="*/ 9 h 244"/>
              <a:gd name="T36" fmla="*/ 161 w 323"/>
              <a:gd name="T37" fmla="*/ 9 h 244"/>
              <a:gd name="T38" fmla="*/ 53 w 323"/>
              <a:gd name="T39" fmla="*/ 16 h 244"/>
              <a:gd name="T40" fmla="*/ 16 w 323"/>
              <a:gd name="T41" fmla="*/ 27 h 244"/>
              <a:gd name="T42" fmla="*/ 9 w 323"/>
              <a:gd name="T43" fmla="*/ 73 h 244"/>
              <a:gd name="T44" fmla="*/ 9 w 323"/>
              <a:gd name="T45" fmla="*/ 175 h 244"/>
              <a:gd name="T46" fmla="*/ 13 w 323"/>
              <a:gd name="T47" fmla="*/ 222 h 244"/>
              <a:gd name="T48" fmla="*/ 83 w 323"/>
              <a:gd name="T49" fmla="*/ 238 h 244"/>
              <a:gd name="T50" fmla="*/ 232 w 323"/>
              <a:gd name="T51" fmla="*/ 229 h 244"/>
              <a:gd name="T52" fmla="*/ 280 w 323"/>
              <a:gd name="T53" fmla="*/ 233 h 244"/>
              <a:gd name="T54" fmla="*/ 312 w 323"/>
              <a:gd name="T55" fmla="*/ 134 h 244"/>
              <a:gd name="T56" fmla="*/ 310 w 323"/>
              <a:gd name="T57" fmla="*/ 93 h 244"/>
              <a:gd name="T58" fmla="*/ 301 w 323"/>
              <a:gd name="T59" fmla="*/ 55 h 244"/>
              <a:gd name="T60" fmla="*/ 296 w 323"/>
              <a:gd name="T61" fmla="*/ 23 h 244"/>
              <a:gd name="T62" fmla="*/ 222 w 323"/>
              <a:gd name="T63" fmla="*/ 7 h 244"/>
              <a:gd name="T64" fmla="*/ 161 w 323"/>
              <a:gd name="T65" fmla="*/ 9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3" h="244">
                <a:moveTo>
                  <a:pt x="244" y="0"/>
                </a:moveTo>
                <a:cubicBezTo>
                  <a:pt x="261" y="1"/>
                  <a:pt x="293" y="7"/>
                  <a:pt x="302" y="22"/>
                </a:cubicBezTo>
                <a:cubicBezTo>
                  <a:pt x="305" y="28"/>
                  <a:pt x="306" y="46"/>
                  <a:pt x="307" y="54"/>
                </a:cubicBezTo>
                <a:cubicBezTo>
                  <a:pt x="309" y="69"/>
                  <a:pt x="315" y="88"/>
                  <a:pt x="316" y="111"/>
                </a:cubicBezTo>
                <a:cubicBezTo>
                  <a:pt x="319" y="149"/>
                  <a:pt x="323" y="191"/>
                  <a:pt x="308" y="217"/>
                </a:cubicBezTo>
                <a:cubicBezTo>
                  <a:pt x="304" y="224"/>
                  <a:pt x="294" y="235"/>
                  <a:pt x="284" y="238"/>
                </a:cubicBezTo>
                <a:cubicBezTo>
                  <a:pt x="266" y="244"/>
                  <a:pt x="240" y="235"/>
                  <a:pt x="222" y="235"/>
                </a:cubicBezTo>
                <a:cubicBezTo>
                  <a:pt x="212" y="234"/>
                  <a:pt x="202" y="235"/>
                  <a:pt x="191" y="236"/>
                </a:cubicBezTo>
                <a:cubicBezTo>
                  <a:pt x="146" y="237"/>
                  <a:pt x="101" y="244"/>
                  <a:pt x="50" y="241"/>
                </a:cubicBezTo>
                <a:cubicBezTo>
                  <a:pt x="30" y="239"/>
                  <a:pt x="12" y="237"/>
                  <a:pt x="6" y="224"/>
                </a:cubicBezTo>
                <a:cubicBezTo>
                  <a:pt x="0" y="214"/>
                  <a:pt x="3" y="187"/>
                  <a:pt x="3" y="173"/>
                </a:cubicBezTo>
                <a:cubicBezTo>
                  <a:pt x="3" y="133"/>
                  <a:pt x="4" y="104"/>
                  <a:pt x="4" y="67"/>
                </a:cubicBezTo>
                <a:cubicBezTo>
                  <a:pt x="4" y="50"/>
                  <a:pt x="3" y="32"/>
                  <a:pt x="11" y="23"/>
                </a:cubicBezTo>
                <a:cubicBezTo>
                  <a:pt x="19" y="15"/>
                  <a:pt x="46" y="10"/>
                  <a:pt x="65" y="8"/>
                </a:cubicBezTo>
                <a:cubicBezTo>
                  <a:pt x="109" y="3"/>
                  <a:pt x="149" y="7"/>
                  <a:pt x="185" y="6"/>
                </a:cubicBezTo>
                <a:cubicBezTo>
                  <a:pt x="196" y="5"/>
                  <a:pt x="206" y="3"/>
                  <a:pt x="216" y="2"/>
                </a:cubicBezTo>
                <a:cubicBezTo>
                  <a:pt x="225" y="1"/>
                  <a:pt x="233" y="0"/>
                  <a:pt x="244" y="0"/>
                </a:cubicBezTo>
                <a:close/>
                <a:moveTo>
                  <a:pt x="161" y="9"/>
                </a:moveTo>
                <a:cubicBezTo>
                  <a:pt x="161" y="9"/>
                  <a:pt x="161" y="9"/>
                  <a:pt x="161" y="9"/>
                </a:cubicBezTo>
                <a:cubicBezTo>
                  <a:pt x="124" y="9"/>
                  <a:pt x="87" y="10"/>
                  <a:pt x="53" y="16"/>
                </a:cubicBezTo>
                <a:cubicBezTo>
                  <a:pt x="41" y="18"/>
                  <a:pt x="22" y="21"/>
                  <a:pt x="16" y="27"/>
                </a:cubicBezTo>
                <a:cubicBezTo>
                  <a:pt x="8" y="36"/>
                  <a:pt x="9" y="52"/>
                  <a:pt x="9" y="73"/>
                </a:cubicBezTo>
                <a:cubicBezTo>
                  <a:pt x="9" y="114"/>
                  <a:pt x="9" y="141"/>
                  <a:pt x="9" y="175"/>
                </a:cubicBezTo>
                <a:cubicBezTo>
                  <a:pt x="10" y="194"/>
                  <a:pt x="7" y="214"/>
                  <a:pt x="13" y="222"/>
                </a:cubicBezTo>
                <a:cubicBezTo>
                  <a:pt x="24" y="235"/>
                  <a:pt x="55" y="238"/>
                  <a:pt x="83" y="238"/>
                </a:cubicBezTo>
                <a:cubicBezTo>
                  <a:pt x="132" y="238"/>
                  <a:pt x="190" y="227"/>
                  <a:pt x="232" y="229"/>
                </a:cubicBezTo>
                <a:cubicBezTo>
                  <a:pt x="251" y="230"/>
                  <a:pt x="269" y="236"/>
                  <a:pt x="280" y="233"/>
                </a:cubicBezTo>
                <a:cubicBezTo>
                  <a:pt x="314" y="225"/>
                  <a:pt x="314" y="176"/>
                  <a:pt x="312" y="134"/>
                </a:cubicBezTo>
                <a:cubicBezTo>
                  <a:pt x="312" y="120"/>
                  <a:pt x="312" y="106"/>
                  <a:pt x="310" y="93"/>
                </a:cubicBezTo>
                <a:cubicBezTo>
                  <a:pt x="308" y="80"/>
                  <a:pt x="303" y="67"/>
                  <a:pt x="301" y="55"/>
                </a:cubicBezTo>
                <a:cubicBezTo>
                  <a:pt x="299" y="42"/>
                  <a:pt x="301" y="31"/>
                  <a:pt x="296" y="23"/>
                </a:cubicBezTo>
                <a:cubicBezTo>
                  <a:pt x="285" y="6"/>
                  <a:pt x="250" y="5"/>
                  <a:pt x="222" y="7"/>
                </a:cubicBezTo>
                <a:cubicBezTo>
                  <a:pt x="202" y="8"/>
                  <a:pt x="182" y="10"/>
                  <a:pt x="161" y="9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Freeform 29"/>
          <p:cNvSpPr>
            <a:spLocks noEditPoints="1"/>
          </p:cNvSpPr>
          <p:nvPr/>
        </p:nvSpPr>
        <p:spPr bwMode="auto">
          <a:xfrm>
            <a:off x="6431375" y="2017484"/>
            <a:ext cx="2057420" cy="1557861"/>
          </a:xfrm>
          <a:custGeom>
            <a:avLst/>
            <a:gdLst>
              <a:gd name="T0" fmla="*/ 244 w 323"/>
              <a:gd name="T1" fmla="*/ 0 h 244"/>
              <a:gd name="T2" fmla="*/ 302 w 323"/>
              <a:gd name="T3" fmla="*/ 22 h 244"/>
              <a:gd name="T4" fmla="*/ 307 w 323"/>
              <a:gd name="T5" fmla="*/ 54 h 244"/>
              <a:gd name="T6" fmla="*/ 316 w 323"/>
              <a:gd name="T7" fmla="*/ 111 h 244"/>
              <a:gd name="T8" fmla="*/ 308 w 323"/>
              <a:gd name="T9" fmla="*/ 217 h 244"/>
              <a:gd name="T10" fmla="*/ 284 w 323"/>
              <a:gd name="T11" fmla="*/ 238 h 244"/>
              <a:gd name="T12" fmla="*/ 222 w 323"/>
              <a:gd name="T13" fmla="*/ 235 h 244"/>
              <a:gd name="T14" fmla="*/ 191 w 323"/>
              <a:gd name="T15" fmla="*/ 236 h 244"/>
              <a:gd name="T16" fmla="*/ 50 w 323"/>
              <a:gd name="T17" fmla="*/ 241 h 244"/>
              <a:gd name="T18" fmla="*/ 6 w 323"/>
              <a:gd name="T19" fmla="*/ 224 h 244"/>
              <a:gd name="T20" fmla="*/ 3 w 323"/>
              <a:gd name="T21" fmla="*/ 173 h 244"/>
              <a:gd name="T22" fmla="*/ 4 w 323"/>
              <a:gd name="T23" fmla="*/ 67 h 244"/>
              <a:gd name="T24" fmla="*/ 11 w 323"/>
              <a:gd name="T25" fmla="*/ 23 h 244"/>
              <a:gd name="T26" fmla="*/ 65 w 323"/>
              <a:gd name="T27" fmla="*/ 8 h 244"/>
              <a:gd name="T28" fmla="*/ 185 w 323"/>
              <a:gd name="T29" fmla="*/ 6 h 244"/>
              <a:gd name="T30" fmla="*/ 216 w 323"/>
              <a:gd name="T31" fmla="*/ 2 h 244"/>
              <a:gd name="T32" fmla="*/ 244 w 323"/>
              <a:gd name="T33" fmla="*/ 0 h 244"/>
              <a:gd name="T34" fmla="*/ 161 w 323"/>
              <a:gd name="T35" fmla="*/ 9 h 244"/>
              <a:gd name="T36" fmla="*/ 161 w 323"/>
              <a:gd name="T37" fmla="*/ 9 h 244"/>
              <a:gd name="T38" fmla="*/ 53 w 323"/>
              <a:gd name="T39" fmla="*/ 16 h 244"/>
              <a:gd name="T40" fmla="*/ 16 w 323"/>
              <a:gd name="T41" fmla="*/ 27 h 244"/>
              <a:gd name="T42" fmla="*/ 9 w 323"/>
              <a:gd name="T43" fmla="*/ 73 h 244"/>
              <a:gd name="T44" fmla="*/ 9 w 323"/>
              <a:gd name="T45" fmla="*/ 175 h 244"/>
              <a:gd name="T46" fmla="*/ 13 w 323"/>
              <a:gd name="T47" fmla="*/ 222 h 244"/>
              <a:gd name="T48" fmla="*/ 83 w 323"/>
              <a:gd name="T49" fmla="*/ 238 h 244"/>
              <a:gd name="T50" fmla="*/ 232 w 323"/>
              <a:gd name="T51" fmla="*/ 229 h 244"/>
              <a:gd name="T52" fmla="*/ 280 w 323"/>
              <a:gd name="T53" fmla="*/ 233 h 244"/>
              <a:gd name="T54" fmla="*/ 312 w 323"/>
              <a:gd name="T55" fmla="*/ 134 h 244"/>
              <a:gd name="T56" fmla="*/ 310 w 323"/>
              <a:gd name="T57" fmla="*/ 93 h 244"/>
              <a:gd name="T58" fmla="*/ 301 w 323"/>
              <a:gd name="T59" fmla="*/ 55 h 244"/>
              <a:gd name="T60" fmla="*/ 296 w 323"/>
              <a:gd name="T61" fmla="*/ 23 h 244"/>
              <a:gd name="T62" fmla="*/ 222 w 323"/>
              <a:gd name="T63" fmla="*/ 7 h 244"/>
              <a:gd name="T64" fmla="*/ 161 w 323"/>
              <a:gd name="T65" fmla="*/ 9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3" h="244">
                <a:moveTo>
                  <a:pt x="244" y="0"/>
                </a:moveTo>
                <a:cubicBezTo>
                  <a:pt x="261" y="1"/>
                  <a:pt x="293" y="7"/>
                  <a:pt x="302" y="22"/>
                </a:cubicBezTo>
                <a:cubicBezTo>
                  <a:pt x="305" y="28"/>
                  <a:pt x="306" y="46"/>
                  <a:pt x="307" y="54"/>
                </a:cubicBezTo>
                <a:cubicBezTo>
                  <a:pt x="309" y="69"/>
                  <a:pt x="315" y="88"/>
                  <a:pt x="316" y="111"/>
                </a:cubicBezTo>
                <a:cubicBezTo>
                  <a:pt x="319" y="149"/>
                  <a:pt x="323" y="191"/>
                  <a:pt x="308" y="217"/>
                </a:cubicBezTo>
                <a:cubicBezTo>
                  <a:pt x="304" y="224"/>
                  <a:pt x="294" y="235"/>
                  <a:pt x="284" y="238"/>
                </a:cubicBezTo>
                <a:cubicBezTo>
                  <a:pt x="266" y="244"/>
                  <a:pt x="240" y="235"/>
                  <a:pt x="222" y="235"/>
                </a:cubicBezTo>
                <a:cubicBezTo>
                  <a:pt x="212" y="234"/>
                  <a:pt x="202" y="235"/>
                  <a:pt x="191" y="236"/>
                </a:cubicBezTo>
                <a:cubicBezTo>
                  <a:pt x="146" y="237"/>
                  <a:pt x="101" y="244"/>
                  <a:pt x="50" y="241"/>
                </a:cubicBezTo>
                <a:cubicBezTo>
                  <a:pt x="30" y="239"/>
                  <a:pt x="12" y="237"/>
                  <a:pt x="6" y="224"/>
                </a:cubicBezTo>
                <a:cubicBezTo>
                  <a:pt x="0" y="214"/>
                  <a:pt x="3" y="187"/>
                  <a:pt x="3" y="173"/>
                </a:cubicBezTo>
                <a:cubicBezTo>
                  <a:pt x="3" y="133"/>
                  <a:pt x="4" y="104"/>
                  <a:pt x="4" y="67"/>
                </a:cubicBezTo>
                <a:cubicBezTo>
                  <a:pt x="4" y="50"/>
                  <a:pt x="3" y="32"/>
                  <a:pt x="11" y="23"/>
                </a:cubicBezTo>
                <a:cubicBezTo>
                  <a:pt x="19" y="15"/>
                  <a:pt x="46" y="10"/>
                  <a:pt x="65" y="8"/>
                </a:cubicBezTo>
                <a:cubicBezTo>
                  <a:pt x="109" y="3"/>
                  <a:pt x="149" y="7"/>
                  <a:pt x="185" y="6"/>
                </a:cubicBezTo>
                <a:cubicBezTo>
                  <a:pt x="196" y="5"/>
                  <a:pt x="206" y="3"/>
                  <a:pt x="216" y="2"/>
                </a:cubicBezTo>
                <a:cubicBezTo>
                  <a:pt x="225" y="1"/>
                  <a:pt x="233" y="0"/>
                  <a:pt x="244" y="0"/>
                </a:cubicBezTo>
                <a:close/>
                <a:moveTo>
                  <a:pt x="161" y="9"/>
                </a:moveTo>
                <a:cubicBezTo>
                  <a:pt x="161" y="9"/>
                  <a:pt x="161" y="9"/>
                  <a:pt x="161" y="9"/>
                </a:cubicBezTo>
                <a:cubicBezTo>
                  <a:pt x="124" y="9"/>
                  <a:pt x="87" y="10"/>
                  <a:pt x="53" y="16"/>
                </a:cubicBezTo>
                <a:cubicBezTo>
                  <a:pt x="41" y="18"/>
                  <a:pt x="22" y="21"/>
                  <a:pt x="16" y="27"/>
                </a:cubicBezTo>
                <a:cubicBezTo>
                  <a:pt x="8" y="36"/>
                  <a:pt x="9" y="52"/>
                  <a:pt x="9" y="73"/>
                </a:cubicBezTo>
                <a:cubicBezTo>
                  <a:pt x="9" y="114"/>
                  <a:pt x="9" y="141"/>
                  <a:pt x="9" y="175"/>
                </a:cubicBezTo>
                <a:cubicBezTo>
                  <a:pt x="10" y="194"/>
                  <a:pt x="7" y="214"/>
                  <a:pt x="13" y="222"/>
                </a:cubicBezTo>
                <a:cubicBezTo>
                  <a:pt x="24" y="235"/>
                  <a:pt x="55" y="238"/>
                  <a:pt x="83" y="238"/>
                </a:cubicBezTo>
                <a:cubicBezTo>
                  <a:pt x="132" y="238"/>
                  <a:pt x="190" y="227"/>
                  <a:pt x="232" y="229"/>
                </a:cubicBezTo>
                <a:cubicBezTo>
                  <a:pt x="251" y="230"/>
                  <a:pt x="269" y="236"/>
                  <a:pt x="280" y="233"/>
                </a:cubicBezTo>
                <a:cubicBezTo>
                  <a:pt x="314" y="225"/>
                  <a:pt x="314" y="176"/>
                  <a:pt x="312" y="134"/>
                </a:cubicBezTo>
                <a:cubicBezTo>
                  <a:pt x="312" y="120"/>
                  <a:pt x="312" y="106"/>
                  <a:pt x="310" y="93"/>
                </a:cubicBezTo>
                <a:cubicBezTo>
                  <a:pt x="308" y="80"/>
                  <a:pt x="303" y="67"/>
                  <a:pt x="301" y="55"/>
                </a:cubicBezTo>
                <a:cubicBezTo>
                  <a:pt x="299" y="42"/>
                  <a:pt x="301" y="31"/>
                  <a:pt x="296" y="23"/>
                </a:cubicBezTo>
                <a:cubicBezTo>
                  <a:pt x="285" y="6"/>
                  <a:pt x="250" y="5"/>
                  <a:pt x="222" y="7"/>
                </a:cubicBezTo>
                <a:cubicBezTo>
                  <a:pt x="202" y="8"/>
                  <a:pt x="182" y="10"/>
                  <a:pt x="161" y="9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Freeform 29"/>
          <p:cNvSpPr>
            <a:spLocks noEditPoints="1"/>
          </p:cNvSpPr>
          <p:nvPr/>
        </p:nvSpPr>
        <p:spPr bwMode="auto">
          <a:xfrm>
            <a:off x="1195595" y="4136569"/>
            <a:ext cx="2057420" cy="1557861"/>
          </a:xfrm>
          <a:custGeom>
            <a:avLst/>
            <a:gdLst>
              <a:gd name="T0" fmla="*/ 244 w 323"/>
              <a:gd name="T1" fmla="*/ 0 h 244"/>
              <a:gd name="T2" fmla="*/ 302 w 323"/>
              <a:gd name="T3" fmla="*/ 22 h 244"/>
              <a:gd name="T4" fmla="*/ 307 w 323"/>
              <a:gd name="T5" fmla="*/ 54 h 244"/>
              <a:gd name="T6" fmla="*/ 316 w 323"/>
              <a:gd name="T7" fmla="*/ 111 h 244"/>
              <a:gd name="T8" fmla="*/ 308 w 323"/>
              <a:gd name="T9" fmla="*/ 217 h 244"/>
              <a:gd name="T10" fmla="*/ 284 w 323"/>
              <a:gd name="T11" fmla="*/ 238 h 244"/>
              <a:gd name="T12" fmla="*/ 222 w 323"/>
              <a:gd name="T13" fmla="*/ 235 h 244"/>
              <a:gd name="T14" fmla="*/ 191 w 323"/>
              <a:gd name="T15" fmla="*/ 236 h 244"/>
              <a:gd name="T16" fmla="*/ 50 w 323"/>
              <a:gd name="T17" fmla="*/ 241 h 244"/>
              <a:gd name="T18" fmla="*/ 6 w 323"/>
              <a:gd name="T19" fmla="*/ 224 h 244"/>
              <a:gd name="T20" fmla="*/ 3 w 323"/>
              <a:gd name="T21" fmla="*/ 173 h 244"/>
              <a:gd name="T22" fmla="*/ 4 w 323"/>
              <a:gd name="T23" fmla="*/ 67 h 244"/>
              <a:gd name="T24" fmla="*/ 11 w 323"/>
              <a:gd name="T25" fmla="*/ 23 h 244"/>
              <a:gd name="T26" fmla="*/ 65 w 323"/>
              <a:gd name="T27" fmla="*/ 8 h 244"/>
              <a:gd name="T28" fmla="*/ 185 w 323"/>
              <a:gd name="T29" fmla="*/ 6 h 244"/>
              <a:gd name="T30" fmla="*/ 216 w 323"/>
              <a:gd name="T31" fmla="*/ 2 h 244"/>
              <a:gd name="T32" fmla="*/ 244 w 323"/>
              <a:gd name="T33" fmla="*/ 0 h 244"/>
              <a:gd name="T34" fmla="*/ 161 w 323"/>
              <a:gd name="T35" fmla="*/ 9 h 244"/>
              <a:gd name="T36" fmla="*/ 161 w 323"/>
              <a:gd name="T37" fmla="*/ 9 h 244"/>
              <a:gd name="T38" fmla="*/ 53 w 323"/>
              <a:gd name="T39" fmla="*/ 16 h 244"/>
              <a:gd name="T40" fmla="*/ 16 w 323"/>
              <a:gd name="T41" fmla="*/ 27 h 244"/>
              <a:gd name="T42" fmla="*/ 9 w 323"/>
              <a:gd name="T43" fmla="*/ 73 h 244"/>
              <a:gd name="T44" fmla="*/ 9 w 323"/>
              <a:gd name="T45" fmla="*/ 175 h 244"/>
              <a:gd name="T46" fmla="*/ 13 w 323"/>
              <a:gd name="T47" fmla="*/ 222 h 244"/>
              <a:gd name="T48" fmla="*/ 83 w 323"/>
              <a:gd name="T49" fmla="*/ 238 h 244"/>
              <a:gd name="T50" fmla="*/ 232 w 323"/>
              <a:gd name="T51" fmla="*/ 229 h 244"/>
              <a:gd name="T52" fmla="*/ 280 w 323"/>
              <a:gd name="T53" fmla="*/ 233 h 244"/>
              <a:gd name="T54" fmla="*/ 312 w 323"/>
              <a:gd name="T55" fmla="*/ 134 h 244"/>
              <a:gd name="T56" fmla="*/ 310 w 323"/>
              <a:gd name="T57" fmla="*/ 93 h 244"/>
              <a:gd name="T58" fmla="*/ 301 w 323"/>
              <a:gd name="T59" fmla="*/ 55 h 244"/>
              <a:gd name="T60" fmla="*/ 296 w 323"/>
              <a:gd name="T61" fmla="*/ 23 h 244"/>
              <a:gd name="T62" fmla="*/ 222 w 323"/>
              <a:gd name="T63" fmla="*/ 7 h 244"/>
              <a:gd name="T64" fmla="*/ 161 w 323"/>
              <a:gd name="T65" fmla="*/ 9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3" h="244">
                <a:moveTo>
                  <a:pt x="244" y="0"/>
                </a:moveTo>
                <a:cubicBezTo>
                  <a:pt x="261" y="1"/>
                  <a:pt x="293" y="7"/>
                  <a:pt x="302" y="22"/>
                </a:cubicBezTo>
                <a:cubicBezTo>
                  <a:pt x="305" y="28"/>
                  <a:pt x="306" y="46"/>
                  <a:pt x="307" y="54"/>
                </a:cubicBezTo>
                <a:cubicBezTo>
                  <a:pt x="309" y="69"/>
                  <a:pt x="315" y="88"/>
                  <a:pt x="316" y="111"/>
                </a:cubicBezTo>
                <a:cubicBezTo>
                  <a:pt x="319" y="149"/>
                  <a:pt x="323" y="191"/>
                  <a:pt x="308" y="217"/>
                </a:cubicBezTo>
                <a:cubicBezTo>
                  <a:pt x="304" y="224"/>
                  <a:pt x="294" y="235"/>
                  <a:pt x="284" y="238"/>
                </a:cubicBezTo>
                <a:cubicBezTo>
                  <a:pt x="266" y="244"/>
                  <a:pt x="240" y="235"/>
                  <a:pt x="222" y="235"/>
                </a:cubicBezTo>
                <a:cubicBezTo>
                  <a:pt x="212" y="234"/>
                  <a:pt x="202" y="235"/>
                  <a:pt x="191" y="236"/>
                </a:cubicBezTo>
                <a:cubicBezTo>
                  <a:pt x="146" y="237"/>
                  <a:pt x="101" y="244"/>
                  <a:pt x="50" y="241"/>
                </a:cubicBezTo>
                <a:cubicBezTo>
                  <a:pt x="30" y="239"/>
                  <a:pt x="12" y="237"/>
                  <a:pt x="6" y="224"/>
                </a:cubicBezTo>
                <a:cubicBezTo>
                  <a:pt x="0" y="214"/>
                  <a:pt x="3" y="187"/>
                  <a:pt x="3" y="173"/>
                </a:cubicBezTo>
                <a:cubicBezTo>
                  <a:pt x="3" y="133"/>
                  <a:pt x="4" y="104"/>
                  <a:pt x="4" y="67"/>
                </a:cubicBezTo>
                <a:cubicBezTo>
                  <a:pt x="4" y="50"/>
                  <a:pt x="3" y="32"/>
                  <a:pt x="11" y="23"/>
                </a:cubicBezTo>
                <a:cubicBezTo>
                  <a:pt x="19" y="15"/>
                  <a:pt x="46" y="10"/>
                  <a:pt x="65" y="8"/>
                </a:cubicBezTo>
                <a:cubicBezTo>
                  <a:pt x="109" y="3"/>
                  <a:pt x="149" y="7"/>
                  <a:pt x="185" y="6"/>
                </a:cubicBezTo>
                <a:cubicBezTo>
                  <a:pt x="196" y="5"/>
                  <a:pt x="206" y="3"/>
                  <a:pt x="216" y="2"/>
                </a:cubicBezTo>
                <a:cubicBezTo>
                  <a:pt x="225" y="1"/>
                  <a:pt x="233" y="0"/>
                  <a:pt x="244" y="0"/>
                </a:cubicBezTo>
                <a:close/>
                <a:moveTo>
                  <a:pt x="161" y="9"/>
                </a:moveTo>
                <a:cubicBezTo>
                  <a:pt x="161" y="9"/>
                  <a:pt x="161" y="9"/>
                  <a:pt x="161" y="9"/>
                </a:cubicBezTo>
                <a:cubicBezTo>
                  <a:pt x="124" y="9"/>
                  <a:pt x="87" y="10"/>
                  <a:pt x="53" y="16"/>
                </a:cubicBezTo>
                <a:cubicBezTo>
                  <a:pt x="41" y="18"/>
                  <a:pt x="22" y="21"/>
                  <a:pt x="16" y="27"/>
                </a:cubicBezTo>
                <a:cubicBezTo>
                  <a:pt x="8" y="36"/>
                  <a:pt x="9" y="52"/>
                  <a:pt x="9" y="73"/>
                </a:cubicBezTo>
                <a:cubicBezTo>
                  <a:pt x="9" y="114"/>
                  <a:pt x="9" y="141"/>
                  <a:pt x="9" y="175"/>
                </a:cubicBezTo>
                <a:cubicBezTo>
                  <a:pt x="10" y="194"/>
                  <a:pt x="7" y="214"/>
                  <a:pt x="13" y="222"/>
                </a:cubicBezTo>
                <a:cubicBezTo>
                  <a:pt x="24" y="235"/>
                  <a:pt x="55" y="238"/>
                  <a:pt x="83" y="238"/>
                </a:cubicBezTo>
                <a:cubicBezTo>
                  <a:pt x="132" y="238"/>
                  <a:pt x="190" y="227"/>
                  <a:pt x="232" y="229"/>
                </a:cubicBezTo>
                <a:cubicBezTo>
                  <a:pt x="251" y="230"/>
                  <a:pt x="269" y="236"/>
                  <a:pt x="280" y="233"/>
                </a:cubicBezTo>
                <a:cubicBezTo>
                  <a:pt x="314" y="225"/>
                  <a:pt x="314" y="176"/>
                  <a:pt x="312" y="134"/>
                </a:cubicBezTo>
                <a:cubicBezTo>
                  <a:pt x="312" y="120"/>
                  <a:pt x="312" y="106"/>
                  <a:pt x="310" y="93"/>
                </a:cubicBezTo>
                <a:cubicBezTo>
                  <a:pt x="308" y="80"/>
                  <a:pt x="303" y="67"/>
                  <a:pt x="301" y="55"/>
                </a:cubicBezTo>
                <a:cubicBezTo>
                  <a:pt x="299" y="42"/>
                  <a:pt x="301" y="31"/>
                  <a:pt x="296" y="23"/>
                </a:cubicBezTo>
                <a:cubicBezTo>
                  <a:pt x="285" y="6"/>
                  <a:pt x="250" y="5"/>
                  <a:pt x="222" y="7"/>
                </a:cubicBezTo>
                <a:cubicBezTo>
                  <a:pt x="202" y="8"/>
                  <a:pt x="182" y="10"/>
                  <a:pt x="161" y="9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Freeform 29"/>
          <p:cNvSpPr>
            <a:spLocks noEditPoints="1"/>
          </p:cNvSpPr>
          <p:nvPr/>
        </p:nvSpPr>
        <p:spPr bwMode="auto">
          <a:xfrm>
            <a:off x="6431375" y="4136569"/>
            <a:ext cx="2057420" cy="1557861"/>
          </a:xfrm>
          <a:custGeom>
            <a:avLst/>
            <a:gdLst>
              <a:gd name="T0" fmla="*/ 244 w 323"/>
              <a:gd name="T1" fmla="*/ 0 h 244"/>
              <a:gd name="T2" fmla="*/ 302 w 323"/>
              <a:gd name="T3" fmla="*/ 22 h 244"/>
              <a:gd name="T4" fmla="*/ 307 w 323"/>
              <a:gd name="T5" fmla="*/ 54 h 244"/>
              <a:gd name="T6" fmla="*/ 316 w 323"/>
              <a:gd name="T7" fmla="*/ 111 h 244"/>
              <a:gd name="T8" fmla="*/ 308 w 323"/>
              <a:gd name="T9" fmla="*/ 217 h 244"/>
              <a:gd name="T10" fmla="*/ 284 w 323"/>
              <a:gd name="T11" fmla="*/ 238 h 244"/>
              <a:gd name="T12" fmla="*/ 222 w 323"/>
              <a:gd name="T13" fmla="*/ 235 h 244"/>
              <a:gd name="T14" fmla="*/ 191 w 323"/>
              <a:gd name="T15" fmla="*/ 236 h 244"/>
              <a:gd name="T16" fmla="*/ 50 w 323"/>
              <a:gd name="T17" fmla="*/ 241 h 244"/>
              <a:gd name="T18" fmla="*/ 6 w 323"/>
              <a:gd name="T19" fmla="*/ 224 h 244"/>
              <a:gd name="T20" fmla="*/ 3 w 323"/>
              <a:gd name="T21" fmla="*/ 173 h 244"/>
              <a:gd name="T22" fmla="*/ 4 w 323"/>
              <a:gd name="T23" fmla="*/ 67 h 244"/>
              <a:gd name="T24" fmla="*/ 11 w 323"/>
              <a:gd name="T25" fmla="*/ 23 h 244"/>
              <a:gd name="T26" fmla="*/ 65 w 323"/>
              <a:gd name="T27" fmla="*/ 8 h 244"/>
              <a:gd name="T28" fmla="*/ 185 w 323"/>
              <a:gd name="T29" fmla="*/ 6 h 244"/>
              <a:gd name="T30" fmla="*/ 216 w 323"/>
              <a:gd name="T31" fmla="*/ 2 h 244"/>
              <a:gd name="T32" fmla="*/ 244 w 323"/>
              <a:gd name="T33" fmla="*/ 0 h 244"/>
              <a:gd name="T34" fmla="*/ 161 w 323"/>
              <a:gd name="T35" fmla="*/ 9 h 244"/>
              <a:gd name="T36" fmla="*/ 161 w 323"/>
              <a:gd name="T37" fmla="*/ 9 h 244"/>
              <a:gd name="T38" fmla="*/ 53 w 323"/>
              <a:gd name="T39" fmla="*/ 16 h 244"/>
              <a:gd name="T40" fmla="*/ 16 w 323"/>
              <a:gd name="T41" fmla="*/ 27 h 244"/>
              <a:gd name="T42" fmla="*/ 9 w 323"/>
              <a:gd name="T43" fmla="*/ 73 h 244"/>
              <a:gd name="T44" fmla="*/ 9 w 323"/>
              <a:gd name="T45" fmla="*/ 175 h 244"/>
              <a:gd name="T46" fmla="*/ 13 w 323"/>
              <a:gd name="T47" fmla="*/ 222 h 244"/>
              <a:gd name="T48" fmla="*/ 83 w 323"/>
              <a:gd name="T49" fmla="*/ 238 h 244"/>
              <a:gd name="T50" fmla="*/ 232 w 323"/>
              <a:gd name="T51" fmla="*/ 229 h 244"/>
              <a:gd name="T52" fmla="*/ 280 w 323"/>
              <a:gd name="T53" fmla="*/ 233 h 244"/>
              <a:gd name="T54" fmla="*/ 312 w 323"/>
              <a:gd name="T55" fmla="*/ 134 h 244"/>
              <a:gd name="T56" fmla="*/ 310 w 323"/>
              <a:gd name="T57" fmla="*/ 93 h 244"/>
              <a:gd name="T58" fmla="*/ 301 w 323"/>
              <a:gd name="T59" fmla="*/ 55 h 244"/>
              <a:gd name="T60" fmla="*/ 296 w 323"/>
              <a:gd name="T61" fmla="*/ 23 h 244"/>
              <a:gd name="T62" fmla="*/ 222 w 323"/>
              <a:gd name="T63" fmla="*/ 7 h 244"/>
              <a:gd name="T64" fmla="*/ 161 w 323"/>
              <a:gd name="T65" fmla="*/ 9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3" h="244">
                <a:moveTo>
                  <a:pt x="244" y="0"/>
                </a:moveTo>
                <a:cubicBezTo>
                  <a:pt x="261" y="1"/>
                  <a:pt x="293" y="7"/>
                  <a:pt x="302" y="22"/>
                </a:cubicBezTo>
                <a:cubicBezTo>
                  <a:pt x="305" y="28"/>
                  <a:pt x="306" y="46"/>
                  <a:pt x="307" y="54"/>
                </a:cubicBezTo>
                <a:cubicBezTo>
                  <a:pt x="309" y="69"/>
                  <a:pt x="315" y="88"/>
                  <a:pt x="316" y="111"/>
                </a:cubicBezTo>
                <a:cubicBezTo>
                  <a:pt x="319" y="149"/>
                  <a:pt x="323" y="191"/>
                  <a:pt x="308" y="217"/>
                </a:cubicBezTo>
                <a:cubicBezTo>
                  <a:pt x="304" y="224"/>
                  <a:pt x="294" y="235"/>
                  <a:pt x="284" y="238"/>
                </a:cubicBezTo>
                <a:cubicBezTo>
                  <a:pt x="266" y="244"/>
                  <a:pt x="240" y="235"/>
                  <a:pt x="222" y="235"/>
                </a:cubicBezTo>
                <a:cubicBezTo>
                  <a:pt x="212" y="234"/>
                  <a:pt x="202" y="235"/>
                  <a:pt x="191" y="236"/>
                </a:cubicBezTo>
                <a:cubicBezTo>
                  <a:pt x="146" y="237"/>
                  <a:pt x="101" y="244"/>
                  <a:pt x="50" y="241"/>
                </a:cubicBezTo>
                <a:cubicBezTo>
                  <a:pt x="30" y="239"/>
                  <a:pt x="12" y="237"/>
                  <a:pt x="6" y="224"/>
                </a:cubicBezTo>
                <a:cubicBezTo>
                  <a:pt x="0" y="214"/>
                  <a:pt x="3" y="187"/>
                  <a:pt x="3" y="173"/>
                </a:cubicBezTo>
                <a:cubicBezTo>
                  <a:pt x="3" y="133"/>
                  <a:pt x="4" y="104"/>
                  <a:pt x="4" y="67"/>
                </a:cubicBezTo>
                <a:cubicBezTo>
                  <a:pt x="4" y="50"/>
                  <a:pt x="3" y="32"/>
                  <a:pt x="11" y="23"/>
                </a:cubicBezTo>
                <a:cubicBezTo>
                  <a:pt x="19" y="15"/>
                  <a:pt x="46" y="10"/>
                  <a:pt x="65" y="8"/>
                </a:cubicBezTo>
                <a:cubicBezTo>
                  <a:pt x="109" y="3"/>
                  <a:pt x="149" y="7"/>
                  <a:pt x="185" y="6"/>
                </a:cubicBezTo>
                <a:cubicBezTo>
                  <a:pt x="196" y="5"/>
                  <a:pt x="206" y="3"/>
                  <a:pt x="216" y="2"/>
                </a:cubicBezTo>
                <a:cubicBezTo>
                  <a:pt x="225" y="1"/>
                  <a:pt x="233" y="0"/>
                  <a:pt x="244" y="0"/>
                </a:cubicBezTo>
                <a:close/>
                <a:moveTo>
                  <a:pt x="161" y="9"/>
                </a:moveTo>
                <a:cubicBezTo>
                  <a:pt x="161" y="9"/>
                  <a:pt x="161" y="9"/>
                  <a:pt x="161" y="9"/>
                </a:cubicBezTo>
                <a:cubicBezTo>
                  <a:pt x="124" y="9"/>
                  <a:pt x="87" y="10"/>
                  <a:pt x="53" y="16"/>
                </a:cubicBezTo>
                <a:cubicBezTo>
                  <a:pt x="41" y="18"/>
                  <a:pt x="22" y="21"/>
                  <a:pt x="16" y="27"/>
                </a:cubicBezTo>
                <a:cubicBezTo>
                  <a:pt x="8" y="36"/>
                  <a:pt x="9" y="52"/>
                  <a:pt x="9" y="73"/>
                </a:cubicBezTo>
                <a:cubicBezTo>
                  <a:pt x="9" y="114"/>
                  <a:pt x="9" y="141"/>
                  <a:pt x="9" y="175"/>
                </a:cubicBezTo>
                <a:cubicBezTo>
                  <a:pt x="10" y="194"/>
                  <a:pt x="7" y="214"/>
                  <a:pt x="13" y="222"/>
                </a:cubicBezTo>
                <a:cubicBezTo>
                  <a:pt x="24" y="235"/>
                  <a:pt x="55" y="238"/>
                  <a:pt x="83" y="238"/>
                </a:cubicBezTo>
                <a:cubicBezTo>
                  <a:pt x="132" y="238"/>
                  <a:pt x="190" y="227"/>
                  <a:pt x="232" y="229"/>
                </a:cubicBezTo>
                <a:cubicBezTo>
                  <a:pt x="251" y="230"/>
                  <a:pt x="269" y="236"/>
                  <a:pt x="280" y="233"/>
                </a:cubicBezTo>
                <a:cubicBezTo>
                  <a:pt x="314" y="225"/>
                  <a:pt x="314" y="176"/>
                  <a:pt x="312" y="134"/>
                </a:cubicBezTo>
                <a:cubicBezTo>
                  <a:pt x="312" y="120"/>
                  <a:pt x="312" y="106"/>
                  <a:pt x="310" y="93"/>
                </a:cubicBezTo>
                <a:cubicBezTo>
                  <a:pt x="308" y="80"/>
                  <a:pt x="303" y="67"/>
                  <a:pt x="301" y="55"/>
                </a:cubicBezTo>
                <a:cubicBezTo>
                  <a:pt x="299" y="42"/>
                  <a:pt x="301" y="31"/>
                  <a:pt x="296" y="23"/>
                </a:cubicBezTo>
                <a:cubicBezTo>
                  <a:pt x="285" y="6"/>
                  <a:pt x="250" y="5"/>
                  <a:pt x="222" y="7"/>
                </a:cubicBezTo>
                <a:cubicBezTo>
                  <a:pt x="202" y="8"/>
                  <a:pt x="182" y="10"/>
                  <a:pt x="161" y="9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328872" y="2186137"/>
            <a:ext cx="2513128" cy="939708"/>
            <a:chOff x="7325360" y="2384859"/>
            <a:chExt cx="2513128" cy="939708"/>
          </a:xfrm>
        </p:grpSpPr>
        <p:sp>
          <p:nvSpPr>
            <p:cNvPr id="9" name="矩形 8"/>
            <p:cNvSpPr/>
            <p:nvPr/>
          </p:nvSpPr>
          <p:spPr>
            <a:xfrm>
              <a:off x="7325360" y="2737483"/>
              <a:ext cx="2513128" cy="58708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会使用基础的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ls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，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cp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，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mv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等命令，会使用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vim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编辑文件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7325360" y="2384859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Linux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命令行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328872" y="4305222"/>
            <a:ext cx="2513128" cy="681175"/>
            <a:chOff x="7325360" y="2384859"/>
            <a:chExt cx="2513128" cy="681175"/>
          </a:xfrm>
        </p:grpSpPr>
        <p:sp>
          <p:nvSpPr>
            <p:cNvPr id="12" name="矩形 11"/>
            <p:cNvSpPr/>
            <p:nvPr/>
          </p:nvSpPr>
          <p:spPr>
            <a:xfrm>
              <a:off x="7325360" y="2737483"/>
              <a:ext cx="2513128" cy="32855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会使用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git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下载</a:t>
              </a:r>
              <a:r>
                <a:rPr lang="en-US" altLang="zh-CN" sz="1400" dirty="0" err="1">
                  <a:solidFill>
                    <a:srgbClr val="3C3C3B"/>
                  </a:solidFill>
                  <a:cs typeface="+mn-ea"/>
                  <a:sym typeface="+mn-lt"/>
                </a:rPr>
                <a:t>github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上的代码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7325360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使用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git</a:t>
              </a:r>
              <a:endParaRPr lang="zh-CN" altLang="en-US" b="1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552295" y="2186137"/>
            <a:ext cx="2513128" cy="679701"/>
            <a:chOff x="7325360" y="2384859"/>
            <a:chExt cx="2513128" cy="679701"/>
          </a:xfrm>
        </p:grpSpPr>
        <p:sp>
          <p:nvSpPr>
            <p:cNvPr id="15" name="矩形 14"/>
            <p:cNvSpPr/>
            <p:nvPr/>
          </p:nvSpPr>
          <p:spPr>
            <a:xfrm>
              <a:off x="7325360" y="2737483"/>
              <a:ext cx="2513128" cy="3270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会使用包管理器安装软件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7325360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yum</a:t>
              </a: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或者</a:t>
              </a:r>
              <a:r>
                <a:rPr lang="en-US" altLang="zh-CN" b="1" dirty="0">
                  <a:solidFill>
                    <a:srgbClr val="3C3C3B"/>
                  </a:solidFill>
                  <a:cs typeface="+mn-ea"/>
                  <a:sym typeface="+mn-lt"/>
                </a:rPr>
                <a:t>apt</a:t>
              </a:r>
              <a:endParaRPr lang="zh-CN" altLang="en-US" b="1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552295" y="4305222"/>
            <a:ext cx="2513128" cy="679701"/>
            <a:chOff x="7325360" y="2384859"/>
            <a:chExt cx="2513128" cy="679701"/>
          </a:xfrm>
        </p:grpSpPr>
        <p:sp>
          <p:nvSpPr>
            <p:cNvPr id="18" name="矩形 17"/>
            <p:cNvSpPr/>
            <p:nvPr/>
          </p:nvSpPr>
          <p:spPr>
            <a:xfrm>
              <a:off x="7325360" y="2737483"/>
              <a:ext cx="2513128" cy="3270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下载资料，做实验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7325360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笔记本</a:t>
              </a: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预备知识</a:t>
            </a:r>
          </a:p>
        </p:txBody>
      </p:sp>
      <p:pic>
        <p:nvPicPr>
          <p:cNvPr id="20" name="图片占位符 19">
            <a:extLst>
              <a:ext uri="{FF2B5EF4-FFF2-40B4-BE49-F238E27FC236}">
                <a16:creationId xmlns:a16="http://schemas.microsoft.com/office/drawing/2014/main" id="{4D5B4F59-65D1-5247-B0DE-A0897AA636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275" b="23275"/>
          <a:stretch>
            <a:fillRect/>
          </a:stretch>
        </p:blipFill>
        <p:spPr>
          <a:xfrm>
            <a:off x="1397731" y="2186137"/>
            <a:ext cx="1658836" cy="1253202"/>
          </a:xfrm>
          <a:prstGeom prst="rect">
            <a:avLst/>
          </a:prstGeom>
        </p:spPr>
      </p:pic>
      <p:pic>
        <p:nvPicPr>
          <p:cNvPr id="23" name="图片占位符 22">
            <a:extLst>
              <a:ext uri="{FF2B5EF4-FFF2-40B4-BE49-F238E27FC236}">
                <a16:creationId xmlns:a16="http://schemas.microsoft.com/office/drawing/2014/main" id="{D500D571-515B-FC41-A374-40243937CF8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4646" b="4646"/>
          <a:stretch>
            <a:fillRect/>
          </a:stretch>
        </p:blipFill>
        <p:spPr>
          <a:xfrm>
            <a:off x="6653232" y="2199162"/>
            <a:ext cx="1627909" cy="1229838"/>
          </a:xfrm>
          <a:prstGeom prst="rect">
            <a:avLst/>
          </a:prstGeom>
        </p:spPr>
      </p:pic>
      <p:pic>
        <p:nvPicPr>
          <p:cNvPr id="27" name="图片占位符 26">
            <a:extLst>
              <a:ext uri="{FF2B5EF4-FFF2-40B4-BE49-F238E27FC236}">
                <a16:creationId xmlns:a16="http://schemas.microsoft.com/office/drawing/2014/main" id="{02FF6AB4-E857-4A4D-B8EC-5EFB07CDBFA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8684" r="8684"/>
          <a:stretch>
            <a:fillRect/>
          </a:stretch>
        </p:blipFill>
        <p:spPr>
          <a:xfrm>
            <a:off x="1397731" y="4305222"/>
            <a:ext cx="1637773" cy="1237289"/>
          </a:xfrm>
          <a:prstGeom prst="rect">
            <a:avLst/>
          </a:prstGeom>
        </p:spPr>
      </p:pic>
      <p:pic>
        <p:nvPicPr>
          <p:cNvPr id="34" name="图片占位符 33">
            <a:extLst>
              <a:ext uri="{FF2B5EF4-FFF2-40B4-BE49-F238E27FC236}">
                <a16:creationId xmlns:a16="http://schemas.microsoft.com/office/drawing/2014/main" id="{ABC0568C-B93C-DF4C-B6D8-86D9EFEB5E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t="12211" b="12211"/>
          <a:stretch>
            <a:fillRect/>
          </a:stretch>
        </p:blipFill>
        <p:spPr>
          <a:xfrm>
            <a:off x="6596893" y="4305222"/>
            <a:ext cx="1684248" cy="1272400"/>
          </a:xfrm>
          <a:prstGeom prst="rect">
            <a:avLst/>
          </a:prstGeom>
        </p:spPr>
      </p:pic>
      <p:sp>
        <p:nvSpPr>
          <p:cNvPr id="35" name="Freeform 9">
            <a:extLst>
              <a:ext uri="{FF2B5EF4-FFF2-40B4-BE49-F238E27FC236}">
                <a16:creationId xmlns:a16="http://schemas.microsoft.com/office/drawing/2014/main" id="{B783A1B3-3690-3D4A-AE2E-07B18DBD7117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B826C85-1ADB-6D48-B027-16FF07C44B55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20558B"/>
                </a:solidFill>
              </a:rPr>
              <a:t>Kubernetes</a:t>
            </a:r>
            <a:r>
              <a:rPr kumimoji="1" lang="zh-CN" altLang="en-US" dirty="0">
                <a:solidFill>
                  <a:srgbClr val="20558B"/>
                </a:solidFill>
              </a:rPr>
              <a:t>课程简介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0DDF7AA-8D84-9948-8FBE-8659BD5EA092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5D424926-703F-0744-B75A-4C312EDE564F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41" name="任意多边形 1">
                <a:extLst>
                  <a:ext uri="{FF2B5EF4-FFF2-40B4-BE49-F238E27FC236}">
                    <a16:creationId xmlns:a16="http://schemas.microsoft.com/office/drawing/2014/main" id="{A3782E2A-2D4A-EC4D-BB2D-7DDFBA85DEA0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2" name="任意多边形 2">
                <a:extLst>
                  <a:ext uri="{FF2B5EF4-FFF2-40B4-BE49-F238E27FC236}">
                    <a16:creationId xmlns:a16="http://schemas.microsoft.com/office/drawing/2014/main" id="{41775C27-258E-624C-9E0F-F2646B448874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3" name="任意多边形 3">
                <a:extLst>
                  <a:ext uri="{FF2B5EF4-FFF2-40B4-BE49-F238E27FC236}">
                    <a16:creationId xmlns:a16="http://schemas.microsoft.com/office/drawing/2014/main" id="{E8C96590-42EA-184E-83D1-B8D6FBE93C99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4" name="任意多边形 4">
                <a:extLst>
                  <a:ext uri="{FF2B5EF4-FFF2-40B4-BE49-F238E27FC236}">
                    <a16:creationId xmlns:a16="http://schemas.microsoft.com/office/drawing/2014/main" id="{8E3642C4-2D7C-D443-92A8-42BDAC852923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A8EA306-0E7F-204C-8779-3F4279BA799D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CF2DF94B-5D82-D743-A088-34C1D48F0B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985591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3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6" dur="2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3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 animBg="1"/>
          <p:bldP spid="6" grpId="0" animBg="1"/>
          <p:bldP spid="3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3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6" dur="2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3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 animBg="1"/>
          <p:bldP spid="6" grpId="0" animBg="1"/>
          <p:bldP spid="35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>
            <a:grpSpLocks noChangeAspect="1"/>
          </p:cNvGrpSpPr>
          <p:nvPr/>
        </p:nvGrpSpPr>
        <p:grpSpPr bwMode="auto">
          <a:xfrm>
            <a:off x="4749799" y="2425943"/>
            <a:ext cx="2692402" cy="3015764"/>
            <a:chOff x="3253" y="1501"/>
            <a:chExt cx="1174" cy="1315"/>
          </a:xfrm>
          <a:solidFill>
            <a:srgbClr val="20558B"/>
          </a:solidFill>
        </p:grpSpPr>
        <p:sp>
          <p:nvSpPr>
            <p:cNvPr id="3" name="Freeform 29"/>
            <p:cNvSpPr>
              <a:spLocks noEditPoints="1"/>
            </p:cNvSpPr>
            <p:nvPr/>
          </p:nvSpPr>
          <p:spPr bwMode="auto">
            <a:xfrm>
              <a:off x="3379" y="2207"/>
              <a:ext cx="951" cy="349"/>
            </a:xfrm>
            <a:custGeom>
              <a:avLst/>
              <a:gdLst>
                <a:gd name="T0" fmla="*/ 323 w 354"/>
                <a:gd name="T1" fmla="*/ 91 h 130"/>
                <a:gd name="T2" fmla="*/ 233 w 354"/>
                <a:gd name="T3" fmla="*/ 125 h 130"/>
                <a:gd name="T4" fmla="*/ 105 w 354"/>
                <a:gd name="T5" fmla="*/ 123 h 130"/>
                <a:gd name="T6" fmla="*/ 0 w 354"/>
                <a:gd name="T7" fmla="*/ 106 h 130"/>
                <a:gd name="T8" fmla="*/ 51 w 354"/>
                <a:gd name="T9" fmla="*/ 0 h 130"/>
                <a:gd name="T10" fmla="*/ 140 w 354"/>
                <a:gd name="T11" fmla="*/ 6 h 130"/>
                <a:gd name="T12" fmla="*/ 289 w 354"/>
                <a:gd name="T13" fmla="*/ 7 h 130"/>
                <a:gd name="T14" fmla="*/ 354 w 354"/>
                <a:gd name="T15" fmla="*/ 10 h 130"/>
                <a:gd name="T16" fmla="*/ 336 w 354"/>
                <a:gd name="T17" fmla="*/ 13 h 130"/>
                <a:gd name="T18" fmla="*/ 252 w 354"/>
                <a:gd name="T19" fmla="*/ 10 h 130"/>
                <a:gd name="T20" fmla="*/ 130 w 354"/>
                <a:gd name="T21" fmla="*/ 9 h 130"/>
                <a:gd name="T22" fmla="*/ 7 w 354"/>
                <a:gd name="T23" fmla="*/ 101 h 130"/>
                <a:gd name="T24" fmla="*/ 62 w 354"/>
                <a:gd name="T25" fmla="*/ 115 h 130"/>
                <a:gd name="T26" fmla="*/ 307 w 354"/>
                <a:gd name="T27" fmla="*/ 111 h 130"/>
                <a:gd name="T28" fmla="*/ 306 w 354"/>
                <a:gd name="T29" fmla="*/ 94 h 130"/>
                <a:gd name="T30" fmla="*/ 319 w 354"/>
                <a:gd name="T31" fmla="*/ 88 h 130"/>
                <a:gd name="T32" fmla="*/ 316 w 354"/>
                <a:gd name="T33" fmla="*/ 69 h 130"/>
                <a:gd name="T34" fmla="*/ 315 w 354"/>
                <a:gd name="T35" fmla="*/ 60 h 130"/>
                <a:gd name="T36" fmla="*/ 339 w 354"/>
                <a:gd name="T37" fmla="*/ 45 h 130"/>
                <a:gd name="T38" fmla="*/ 339 w 354"/>
                <a:gd name="T39" fmla="*/ 38 h 130"/>
                <a:gd name="T40" fmla="*/ 331 w 354"/>
                <a:gd name="T41" fmla="*/ 20 h 130"/>
                <a:gd name="T42" fmla="*/ 348 w 354"/>
                <a:gd name="T43" fmla="*/ 19 h 130"/>
                <a:gd name="T44" fmla="*/ 337 w 354"/>
                <a:gd name="T45" fmla="*/ 34 h 130"/>
                <a:gd name="T46" fmla="*/ 340 w 354"/>
                <a:gd name="T47" fmla="*/ 29 h 130"/>
                <a:gd name="T48" fmla="*/ 326 w 354"/>
                <a:gd name="T49" fmla="*/ 35 h 130"/>
                <a:gd name="T50" fmla="*/ 332 w 354"/>
                <a:gd name="T51" fmla="*/ 33 h 130"/>
                <a:gd name="T52" fmla="*/ 326 w 354"/>
                <a:gd name="T53" fmla="*/ 35 h 130"/>
                <a:gd name="T54" fmla="*/ 330 w 354"/>
                <a:gd name="T55" fmla="*/ 56 h 130"/>
                <a:gd name="T56" fmla="*/ 330 w 354"/>
                <a:gd name="T57" fmla="*/ 56 h 130"/>
                <a:gd name="T58" fmla="*/ 323 w 354"/>
                <a:gd name="T59" fmla="*/ 51 h 130"/>
                <a:gd name="T60" fmla="*/ 326 w 354"/>
                <a:gd name="T61" fmla="*/ 59 h 130"/>
                <a:gd name="T62" fmla="*/ 323 w 354"/>
                <a:gd name="T63" fmla="*/ 51 h 130"/>
                <a:gd name="T64" fmla="*/ 313 w 354"/>
                <a:gd name="T65" fmla="*/ 83 h 130"/>
                <a:gd name="T66" fmla="*/ 313 w 354"/>
                <a:gd name="T67" fmla="*/ 83 h 130"/>
                <a:gd name="T68" fmla="*/ 304 w 354"/>
                <a:gd name="T69" fmla="*/ 105 h 130"/>
                <a:gd name="T70" fmla="*/ 304 w 354"/>
                <a:gd name="T71" fmla="*/ 10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4" h="130">
                  <a:moveTo>
                    <a:pt x="354" y="10"/>
                  </a:moveTo>
                  <a:cubicBezTo>
                    <a:pt x="350" y="39"/>
                    <a:pt x="335" y="67"/>
                    <a:pt x="323" y="91"/>
                  </a:cubicBezTo>
                  <a:cubicBezTo>
                    <a:pt x="315" y="107"/>
                    <a:pt x="307" y="119"/>
                    <a:pt x="297" y="130"/>
                  </a:cubicBezTo>
                  <a:cubicBezTo>
                    <a:pt x="276" y="130"/>
                    <a:pt x="254" y="126"/>
                    <a:pt x="233" y="125"/>
                  </a:cubicBezTo>
                  <a:cubicBezTo>
                    <a:pt x="212" y="125"/>
                    <a:pt x="191" y="125"/>
                    <a:pt x="170" y="125"/>
                  </a:cubicBezTo>
                  <a:cubicBezTo>
                    <a:pt x="148" y="125"/>
                    <a:pt x="127" y="124"/>
                    <a:pt x="105" y="123"/>
                  </a:cubicBezTo>
                  <a:cubicBezTo>
                    <a:pt x="83" y="123"/>
                    <a:pt x="62" y="118"/>
                    <a:pt x="40" y="115"/>
                  </a:cubicBezTo>
                  <a:cubicBezTo>
                    <a:pt x="24" y="114"/>
                    <a:pt x="11" y="119"/>
                    <a:pt x="0" y="106"/>
                  </a:cubicBezTo>
                  <a:cubicBezTo>
                    <a:pt x="4" y="87"/>
                    <a:pt x="13" y="68"/>
                    <a:pt x="22" y="50"/>
                  </a:cubicBezTo>
                  <a:cubicBezTo>
                    <a:pt x="30" y="32"/>
                    <a:pt x="38" y="13"/>
                    <a:pt x="51" y="0"/>
                  </a:cubicBezTo>
                  <a:cubicBezTo>
                    <a:pt x="69" y="4"/>
                    <a:pt x="88" y="1"/>
                    <a:pt x="107" y="2"/>
                  </a:cubicBezTo>
                  <a:cubicBezTo>
                    <a:pt x="118" y="2"/>
                    <a:pt x="129" y="5"/>
                    <a:pt x="140" y="6"/>
                  </a:cubicBezTo>
                  <a:cubicBezTo>
                    <a:pt x="150" y="6"/>
                    <a:pt x="160" y="5"/>
                    <a:pt x="170" y="6"/>
                  </a:cubicBezTo>
                  <a:cubicBezTo>
                    <a:pt x="210" y="7"/>
                    <a:pt x="250" y="8"/>
                    <a:pt x="289" y="7"/>
                  </a:cubicBezTo>
                  <a:cubicBezTo>
                    <a:pt x="303" y="6"/>
                    <a:pt x="317" y="7"/>
                    <a:pt x="333" y="7"/>
                  </a:cubicBezTo>
                  <a:cubicBezTo>
                    <a:pt x="341" y="8"/>
                    <a:pt x="346" y="6"/>
                    <a:pt x="354" y="10"/>
                  </a:cubicBezTo>
                  <a:close/>
                  <a:moveTo>
                    <a:pt x="336" y="13"/>
                  </a:moveTo>
                  <a:cubicBezTo>
                    <a:pt x="336" y="13"/>
                    <a:pt x="336" y="13"/>
                    <a:pt x="336" y="13"/>
                  </a:cubicBezTo>
                  <a:cubicBezTo>
                    <a:pt x="314" y="10"/>
                    <a:pt x="298" y="11"/>
                    <a:pt x="277" y="11"/>
                  </a:cubicBezTo>
                  <a:cubicBezTo>
                    <a:pt x="269" y="11"/>
                    <a:pt x="260" y="10"/>
                    <a:pt x="252" y="10"/>
                  </a:cubicBezTo>
                  <a:cubicBezTo>
                    <a:pt x="243" y="10"/>
                    <a:pt x="235" y="12"/>
                    <a:pt x="227" y="11"/>
                  </a:cubicBezTo>
                  <a:cubicBezTo>
                    <a:pt x="196" y="11"/>
                    <a:pt x="162" y="12"/>
                    <a:pt x="130" y="9"/>
                  </a:cubicBezTo>
                  <a:cubicBezTo>
                    <a:pt x="100" y="7"/>
                    <a:pt x="71" y="2"/>
                    <a:pt x="46" y="10"/>
                  </a:cubicBezTo>
                  <a:cubicBezTo>
                    <a:pt x="33" y="40"/>
                    <a:pt x="16" y="65"/>
                    <a:pt x="7" y="101"/>
                  </a:cubicBezTo>
                  <a:cubicBezTo>
                    <a:pt x="12" y="115"/>
                    <a:pt x="33" y="110"/>
                    <a:pt x="52" y="112"/>
                  </a:cubicBezTo>
                  <a:cubicBezTo>
                    <a:pt x="55" y="113"/>
                    <a:pt x="59" y="114"/>
                    <a:pt x="62" y="115"/>
                  </a:cubicBezTo>
                  <a:cubicBezTo>
                    <a:pt x="123" y="124"/>
                    <a:pt x="201" y="116"/>
                    <a:pt x="257" y="123"/>
                  </a:cubicBezTo>
                  <a:cubicBezTo>
                    <a:pt x="280" y="125"/>
                    <a:pt x="298" y="128"/>
                    <a:pt x="307" y="111"/>
                  </a:cubicBezTo>
                  <a:cubicBezTo>
                    <a:pt x="303" y="110"/>
                    <a:pt x="299" y="112"/>
                    <a:pt x="297" y="109"/>
                  </a:cubicBezTo>
                  <a:cubicBezTo>
                    <a:pt x="300" y="103"/>
                    <a:pt x="301" y="97"/>
                    <a:pt x="306" y="94"/>
                  </a:cubicBezTo>
                  <a:cubicBezTo>
                    <a:pt x="310" y="91"/>
                    <a:pt x="315" y="98"/>
                    <a:pt x="317" y="92"/>
                  </a:cubicBezTo>
                  <a:cubicBezTo>
                    <a:pt x="317" y="90"/>
                    <a:pt x="319" y="90"/>
                    <a:pt x="319" y="88"/>
                  </a:cubicBezTo>
                  <a:cubicBezTo>
                    <a:pt x="317" y="84"/>
                    <a:pt x="310" y="88"/>
                    <a:pt x="308" y="84"/>
                  </a:cubicBezTo>
                  <a:cubicBezTo>
                    <a:pt x="311" y="79"/>
                    <a:pt x="313" y="73"/>
                    <a:pt x="316" y="69"/>
                  </a:cubicBezTo>
                  <a:cubicBezTo>
                    <a:pt x="321" y="75"/>
                    <a:pt x="328" y="67"/>
                    <a:pt x="332" y="63"/>
                  </a:cubicBezTo>
                  <a:cubicBezTo>
                    <a:pt x="325" y="61"/>
                    <a:pt x="321" y="63"/>
                    <a:pt x="315" y="60"/>
                  </a:cubicBezTo>
                  <a:cubicBezTo>
                    <a:pt x="317" y="55"/>
                    <a:pt x="320" y="50"/>
                    <a:pt x="323" y="46"/>
                  </a:cubicBezTo>
                  <a:cubicBezTo>
                    <a:pt x="329" y="47"/>
                    <a:pt x="334" y="45"/>
                    <a:pt x="339" y="45"/>
                  </a:cubicBezTo>
                  <a:cubicBezTo>
                    <a:pt x="341" y="39"/>
                    <a:pt x="347" y="29"/>
                    <a:pt x="344" y="25"/>
                  </a:cubicBezTo>
                  <a:cubicBezTo>
                    <a:pt x="342" y="30"/>
                    <a:pt x="340" y="34"/>
                    <a:pt x="339" y="38"/>
                  </a:cubicBezTo>
                  <a:cubicBezTo>
                    <a:pt x="331" y="34"/>
                    <a:pt x="326" y="42"/>
                    <a:pt x="320" y="36"/>
                  </a:cubicBezTo>
                  <a:cubicBezTo>
                    <a:pt x="323" y="30"/>
                    <a:pt x="327" y="24"/>
                    <a:pt x="331" y="20"/>
                  </a:cubicBezTo>
                  <a:cubicBezTo>
                    <a:pt x="334" y="25"/>
                    <a:pt x="340" y="21"/>
                    <a:pt x="344" y="20"/>
                  </a:cubicBezTo>
                  <a:cubicBezTo>
                    <a:pt x="346" y="20"/>
                    <a:pt x="348" y="21"/>
                    <a:pt x="348" y="19"/>
                  </a:cubicBezTo>
                  <a:cubicBezTo>
                    <a:pt x="350" y="8"/>
                    <a:pt x="340" y="13"/>
                    <a:pt x="336" y="13"/>
                  </a:cubicBezTo>
                  <a:close/>
                  <a:moveTo>
                    <a:pt x="337" y="34"/>
                  </a:moveTo>
                  <a:cubicBezTo>
                    <a:pt x="337" y="34"/>
                    <a:pt x="337" y="34"/>
                    <a:pt x="337" y="34"/>
                  </a:cubicBezTo>
                  <a:cubicBezTo>
                    <a:pt x="338" y="33"/>
                    <a:pt x="339" y="31"/>
                    <a:pt x="340" y="29"/>
                  </a:cubicBezTo>
                  <a:cubicBezTo>
                    <a:pt x="336" y="27"/>
                    <a:pt x="334" y="33"/>
                    <a:pt x="337" y="34"/>
                  </a:cubicBezTo>
                  <a:close/>
                  <a:moveTo>
                    <a:pt x="326" y="35"/>
                  </a:moveTo>
                  <a:cubicBezTo>
                    <a:pt x="326" y="35"/>
                    <a:pt x="326" y="35"/>
                    <a:pt x="326" y="35"/>
                  </a:cubicBezTo>
                  <a:cubicBezTo>
                    <a:pt x="329" y="36"/>
                    <a:pt x="330" y="34"/>
                    <a:pt x="332" y="33"/>
                  </a:cubicBezTo>
                  <a:cubicBezTo>
                    <a:pt x="328" y="33"/>
                    <a:pt x="331" y="29"/>
                    <a:pt x="332" y="28"/>
                  </a:cubicBezTo>
                  <a:cubicBezTo>
                    <a:pt x="327" y="26"/>
                    <a:pt x="327" y="32"/>
                    <a:pt x="326" y="35"/>
                  </a:cubicBezTo>
                  <a:close/>
                  <a:moveTo>
                    <a:pt x="330" y="56"/>
                  </a:moveTo>
                  <a:cubicBezTo>
                    <a:pt x="330" y="56"/>
                    <a:pt x="330" y="56"/>
                    <a:pt x="330" y="56"/>
                  </a:cubicBezTo>
                  <a:cubicBezTo>
                    <a:pt x="333" y="57"/>
                    <a:pt x="337" y="52"/>
                    <a:pt x="335" y="50"/>
                  </a:cubicBezTo>
                  <a:cubicBezTo>
                    <a:pt x="333" y="52"/>
                    <a:pt x="331" y="52"/>
                    <a:pt x="330" y="56"/>
                  </a:cubicBezTo>
                  <a:close/>
                  <a:moveTo>
                    <a:pt x="323" y="51"/>
                  </a:moveTo>
                  <a:cubicBezTo>
                    <a:pt x="323" y="51"/>
                    <a:pt x="323" y="51"/>
                    <a:pt x="323" y="51"/>
                  </a:cubicBezTo>
                  <a:cubicBezTo>
                    <a:pt x="323" y="55"/>
                    <a:pt x="319" y="56"/>
                    <a:pt x="321" y="59"/>
                  </a:cubicBezTo>
                  <a:cubicBezTo>
                    <a:pt x="323" y="60"/>
                    <a:pt x="324" y="59"/>
                    <a:pt x="326" y="59"/>
                  </a:cubicBezTo>
                  <a:cubicBezTo>
                    <a:pt x="322" y="54"/>
                    <a:pt x="331" y="53"/>
                    <a:pt x="327" y="49"/>
                  </a:cubicBezTo>
                  <a:cubicBezTo>
                    <a:pt x="326" y="51"/>
                    <a:pt x="324" y="50"/>
                    <a:pt x="323" y="51"/>
                  </a:cubicBezTo>
                  <a:close/>
                  <a:moveTo>
                    <a:pt x="313" y="83"/>
                  </a:moveTo>
                  <a:cubicBezTo>
                    <a:pt x="313" y="83"/>
                    <a:pt x="313" y="83"/>
                    <a:pt x="313" y="83"/>
                  </a:cubicBezTo>
                  <a:cubicBezTo>
                    <a:pt x="316" y="84"/>
                    <a:pt x="319" y="82"/>
                    <a:pt x="318" y="80"/>
                  </a:cubicBezTo>
                  <a:cubicBezTo>
                    <a:pt x="315" y="79"/>
                    <a:pt x="314" y="80"/>
                    <a:pt x="313" y="83"/>
                  </a:cubicBezTo>
                  <a:close/>
                  <a:moveTo>
                    <a:pt x="304" y="105"/>
                  </a:moveTo>
                  <a:cubicBezTo>
                    <a:pt x="304" y="105"/>
                    <a:pt x="304" y="105"/>
                    <a:pt x="304" y="105"/>
                  </a:cubicBezTo>
                  <a:cubicBezTo>
                    <a:pt x="306" y="107"/>
                    <a:pt x="309" y="101"/>
                    <a:pt x="307" y="99"/>
                  </a:cubicBezTo>
                  <a:cubicBezTo>
                    <a:pt x="306" y="101"/>
                    <a:pt x="304" y="102"/>
                    <a:pt x="30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" name="Freeform 30"/>
            <p:cNvSpPr>
              <a:spLocks noEditPoints="1"/>
            </p:cNvSpPr>
            <p:nvPr/>
          </p:nvSpPr>
          <p:spPr bwMode="auto">
            <a:xfrm>
              <a:off x="4163" y="2250"/>
              <a:ext cx="76" cy="62"/>
            </a:xfrm>
            <a:custGeom>
              <a:avLst/>
              <a:gdLst>
                <a:gd name="T0" fmla="*/ 28 w 28"/>
                <a:gd name="T1" fmla="*/ 6 h 23"/>
                <a:gd name="T2" fmla="*/ 22 w 28"/>
                <a:gd name="T3" fmla="*/ 21 h 23"/>
                <a:gd name="T4" fmla="*/ 0 w 28"/>
                <a:gd name="T5" fmla="*/ 21 h 23"/>
                <a:gd name="T6" fmla="*/ 4 w 28"/>
                <a:gd name="T7" fmla="*/ 6 h 23"/>
                <a:gd name="T8" fmla="*/ 28 w 28"/>
                <a:gd name="T9" fmla="*/ 6 h 23"/>
                <a:gd name="T10" fmla="*/ 15 w 28"/>
                <a:gd name="T11" fmla="*/ 18 h 23"/>
                <a:gd name="T12" fmla="*/ 15 w 28"/>
                <a:gd name="T13" fmla="*/ 18 h 23"/>
                <a:gd name="T14" fmla="*/ 20 w 28"/>
                <a:gd name="T15" fmla="*/ 9 h 23"/>
                <a:gd name="T16" fmla="*/ 15 w 28"/>
                <a:gd name="T17" fmla="*/ 18 h 23"/>
                <a:gd name="T18" fmla="*/ 7 w 28"/>
                <a:gd name="T19" fmla="*/ 19 h 23"/>
                <a:gd name="T20" fmla="*/ 7 w 28"/>
                <a:gd name="T21" fmla="*/ 19 h 23"/>
                <a:gd name="T22" fmla="*/ 14 w 28"/>
                <a:gd name="T23" fmla="*/ 11 h 23"/>
                <a:gd name="T24" fmla="*/ 7 w 28"/>
                <a:gd name="T25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3">
                  <a:moveTo>
                    <a:pt x="28" y="6"/>
                  </a:moveTo>
                  <a:cubicBezTo>
                    <a:pt x="27" y="12"/>
                    <a:pt x="23" y="13"/>
                    <a:pt x="22" y="21"/>
                  </a:cubicBezTo>
                  <a:cubicBezTo>
                    <a:pt x="16" y="20"/>
                    <a:pt x="10" y="23"/>
                    <a:pt x="0" y="21"/>
                  </a:cubicBezTo>
                  <a:cubicBezTo>
                    <a:pt x="1" y="16"/>
                    <a:pt x="8" y="10"/>
                    <a:pt x="4" y="6"/>
                  </a:cubicBezTo>
                  <a:cubicBezTo>
                    <a:pt x="9" y="0"/>
                    <a:pt x="17" y="4"/>
                    <a:pt x="28" y="6"/>
                  </a:cubicBezTo>
                  <a:close/>
                  <a:moveTo>
                    <a:pt x="15" y="18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9" y="20"/>
                    <a:pt x="24" y="9"/>
                    <a:pt x="20" y="9"/>
                  </a:cubicBezTo>
                  <a:cubicBezTo>
                    <a:pt x="19" y="13"/>
                    <a:pt x="16" y="13"/>
                    <a:pt x="15" y="18"/>
                  </a:cubicBezTo>
                  <a:close/>
                  <a:moveTo>
                    <a:pt x="7" y="19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10" y="18"/>
                    <a:pt x="12" y="13"/>
                    <a:pt x="14" y="11"/>
                  </a:cubicBezTo>
                  <a:cubicBezTo>
                    <a:pt x="9" y="9"/>
                    <a:pt x="8" y="14"/>
                    <a:pt x="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Freeform 31"/>
            <p:cNvSpPr>
              <a:spLocks noEditPoints="1"/>
            </p:cNvSpPr>
            <p:nvPr/>
          </p:nvSpPr>
          <p:spPr bwMode="auto">
            <a:xfrm>
              <a:off x="4072" y="2253"/>
              <a:ext cx="94" cy="61"/>
            </a:xfrm>
            <a:custGeom>
              <a:avLst/>
              <a:gdLst>
                <a:gd name="T0" fmla="*/ 33 w 35"/>
                <a:gd name="T1" fmla="*/ 1 h 23"/>
                <a:gd name="T2" fmla="*/ 29 w 35"/>
                <a:gd name="T3" fmla="*/ 8 h 23"/>
                <a:gd name="T4" fmla="*/ 25 w 35"/>
                <a:gd name="T5" fmla="*/ 23 h 23"/>
                <a:gd name="T6" fmla="*/ 0 w 35"/>
                <a:gd name="T7" fmla="*/ 21 h 23"/>
                <a:gd name="T8" fmla="*/ 9 w 35"/>
                <a:gd name="T9" fmla="*/ 1 h 23"/>
                <a:gd name="T10" fmla="*/ 33 w 35"/>
                <a:gd name="T11" fmla="*/ 1 h 23"/>
                <a:gd name="T12" fmla="*/ 10 w 35"/>
                <a:gd name="T13" fmla="*/ 9 h 23"/>
                <a:gd name="T14" fmla="*/ 10 w 35"/>
                <a:gd name="T15" fmla="*/ 9 h 23"/>
                <a:gd name="T16" fmla="*/ 16 w 35"/>
                <a:gd name="T17" fmla="*/ 6 h 23"/>
                <a:gd name="T18" fmla="*/ 10 w 35"/>
                <a:gd name="T19" fmla="*/ 9 h 23"/>
                <a:gd name="T20" fmla="*/ 17 w 35"/>
                <a:gd name="T21" fmla="*/ 18 h 23"/>
                <a:gd name="T22" fmla="*/ 17 w 35"/>
                <a:gd name="T23" fmla="*/ 18 h 23"/>
                <a:gd name="T24" fmla="*/ 23 w 35"/>
                <a:gd name="T25" fmla="*/ 18 h 23"/>
                <a:gd name="T26" fmla="*/ 24 w 35"/>
                <a:gd name="T27" fmla="*/ 14 h 23"/>
                <a:gd name="T28" fmla="*/ 17 w 35"/>
                <a:gd name="T29" fmla="*/ 18 h 23"/>
                <a:gd name="T30" fmla="*/ 7 w 35"/>
                <a:gd name="T31" fmla="*/ 17 h 23"/>
                <a:gd name="T32" fmla="*/ 7 w 35"/>
                <a:gd name="T33" fmla="*/ 17 h 23"/>
                <a:gd name="T34" fmla="*/ 13 w 35"/>
                <a:gd name="T35" fmla="*/ 12 h 23"/>
                <a:gd name="T36" fmla="*/ 8 w 35"/>
                <a:gd name="T37" fmla="*/ 11 h 23"/>
                <a:gd name="T38" fmla="*/ 7 w 35"/>
                <a:gd name="T3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3">
                  <a:moveTo>
                    <a:pt x="33" y="1"/>
                  </a:moveTo>
                  <a:cubicBezTo>
                    <a:pt x="35" y="4"/>
                    <a:pt x="29" y="4"/>
                    <a:pt x="29" y="8"/>
                  </a:cubicBezTo>
                  <a:cubicBezTo>
                    <a:pt x="29" y="13"/>
                    <a:pt x="28" y="20"/>
                    <a:pt x="25" y="23"/>
                  </a:cubicBezTo>
                  <a:cubicBezTo>
                    <a:pt x="15" y="20"/>
                    <a:pt x="8" y="22"/>
                    <a:pt x="0" y="21"/>
                  </a:cubicBezTo>
                  <a:cubicBezTo>
                    <a:pt x="3" y="14"/>
                    <a:pt x="6" y="7"/>
                    <a:pt x="9" y="1"/>
                  </a:cubicBezTo>
                  <a:cubicBezTo>
                    <a:pt x="19" y="4"/>
                    <a:pt x="24" y="0"/>
                    <a:pt x="33" y="1"/>
                  </a:cubicBezTo>
                  <a:close/>
                  <a:moveTo>
                    <a:pt x="10" y="9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3" y="10"/>
                    <a:pt x="15" y="8"/>
                    <a:pt x="16" y="6"/>
                  </a:cubicBezTo>
                  <a:cubicBezTo>
                    <a:pt x="13" y="6"/>
                    <a:pt x="11" y="7"/>
                    <a:pt x="10" y="9"/>
                  </a:cubicBezTo>
                  <a:close/>
                  <a:moveTo>
                    <a:pt x="17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20" y="19"/>
                    <a:pt x="22" y="19"/>
                    <a:pt x="23" y="18"/>
                  </a:cubicBezTo>
                  <a:cubicBezTo>
                    <a:pt x="23" y="17"/>
                    <a:pt x="24" y="15"/>
                    <a:pt x="24" y="14"/>
                  </a:cubicBezTo>
                  <a:cubicBezTo>
                    <a:pt x="21" y="14"/>
                    <a:pt x="18" y="15"/>
                    <a:pt x="17" y="18"/>
                  </a:cubicBezTo>
                  <a:close/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11" y="19"/>
                    <a:pt x="12" y="16"/>
                    <a:pt x="13" y="12"/>
                  </a:cubicBezTo>
                  <a:cubicBezTo>
                    <a:pt x="10" y="12"/>
                    <a:pt x="10" y="14"/>
                    <a:pt x="8" y="11"/>
                  </a:cubicBezTo>
                  <a:cubicBezTo>
                    <a:pt x="8" y="13"/>
                    <a:pt x="7" y="15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Freeform 32"/>
            <p:cNvSpPr>
              <a:spLocks noEditPoints="1"/>
            </p:cNvSpPr>
            <p:nvPr/>
          </p:nvSpPr>
          <p:spPr bwMode="auto">
            <a:xfrm>
              <a:off x="3992" y="2245"/>
              <a:ext cx="83" cy="67"/>
            </a:xfrm>
            <a:custGeom>
              <a:avLst/>
              <a:gdLst>
                <a:gd name="T0" fmla="*/ 31 w 31"/>
                <a:gd name="T1" fmla="*/ 5 h 25"/>
                <a:gd name="T2" fmla="*/ 23 w 31"/>
                <a:gd name="T3" fmla="*/ 25 h 25"/>
                <a:gd name="T4" fmla="*/ 2 w 31"/>
                <a:gd name="T5" fmla="*/ 22 h 25"/>
                <a:gd name="T6" fmla="*/ 5 w 31"/>
                <a:gd name="T7" fmla="*/ 13 h 25"/>
                <a:gd name="T8" fmla="*/ 6 w 31"/>
                <a:gd name="T9" fmla="*/ 5 h 25"/>
                <a:gd name="T10" fmla="*/ 31 w 31"/>
                <a:gd name="T11" fmla="*/ 5 h 25"/>
                <a:gd name="T12" fmla="*/ 8 w 31"/>
                <a:gd name="T13" fmla="*/ 19 h 25"/>
                <a:gd name="T14" fmla="*/ 8 w 31"/>
                <a:gd name="T15" fmla="*/ 19 h 25"/>
                <a:gd name="T16" fmla="*/ 13 w 31"/>
                <a:gd name="T17" fmla="*/ 18 h 25"/>
                <a:gd name="T18" fmla="*/ 12 w 31"/>
                <a:gd name="T19" fmla="*/ 12 h 25"/>
                <a:gd name="T20" fmla="*/ 15 w 31"/>
                <a:gd name="T21" fmla="*/ 10 h 25"/>
                <a:gd name="T22" fmla="*/ 8 w 31"/>
                <a:gd name="T23" fmla="*/ 19 h 25"/>
                <a:gd name="T24" fmla="*/ 16 w 31"/>
                <a:gd name="T25" fmla="*/ 20 h 25"/>
                <a:gd name="T26" fmla="*/ 16 w 31"/>
                <a:gd name="T27" fmla="*/ 20 h 25"/>
                <a:gd name="T28" fmla="*/ 22 w 31"/>
                <a:gd name="T29" fmla="*/ 18 h 25"/>
                <a:gd name="T30" fmla="*/ 19 w 31"/>
                <a:gd name="T31" fmla="*/ 16 h 25"/>
                <a:gd name="T32" fmla="*/ 16 w 31"/>
                <a:gd name="T33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25">
                  <a:moveTo>
                    <a:pt x="31" y="5"/>
                  </a:moveTo>
                  <a:cubicBezTo>
                    <a:pt x="28" y="11"/>
                    <a:pt x="26" y="18"/>
                    <a:pt x="23" y="25"/>
                  </a:cubicBezTo>
                  <a:cubicBezTo>
                    <a:pt x="18" y="24"/>
                    <a:pt x="9" y="23"/>
                    <a:pt x="2" y="22"/>
                  </a:cubicBezTo>
                  <a:cubicBezTo>
                    <a:pt x="0" y="20"/>
                    <a:pt x="3" y="15"/>
                    <a:pt x="5" y="13"/>
                  </a:cubicBezTo>
                  <a:cubicBezTo>
                    <a:pt x="8" y="8"/>
                    <a:pt x="2" y="7"/>
                    <a:pt x="6" y="5"/>
                  </a:cubicBezTo>
                  <a:cubicBezTo>
                    <a:pt x="14" y="5"/>
                    <a:pt x="24" y="0"/>
                    <a:pt x="31" y="5"/>
                  </a:cubicBezTo>
                  <a:close/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1" y="21"/>
                    <a:pt x="11" y="18"/>
                    <a:pt x="13" y="18"/>
                  </a:cubicBezTo>
                  <a:cubicBezTo>
                    <a:pt x="15" y="15"/>
                    <a:pt x="11" y="15"/>
                    <a:pt x="12" y="12"/>
                  </a:cubicBezTo>
                  <a:cubicBezTo>
                    <a:pt x="13" y="12"/>
                    <a:pt x="14" y="11"/>
                    <a:pt x="15" y="10"/>
                  </a:cubicBezTo>
                  <a:cubicBezTo>
                    <a:pt x="10" y="9"/>
                    <a:pt x="6" y="15"/>
                    <a:pt x="8" y="19"/>
                  </a:cubicBezTo>
                  <a:close/>
                  <a:moveTo>
                    <a:pt x="16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20" y="22"/>
                    <a:pt x="21" y="20"/>
                    <a:pt x="22" y="18"/>
                  </a:cubicBezTo>
                  <a:cubicBezTo>
                    <a:pt x="21" y="17"/>
                    <a:pt x="21" y="16"/>
                    <a:pt x="19" y="16"/>
                  </a:cubicBezTo>
                  <a:cubicBezTo>
                    <a:pt x="18" y="17"/>
                    <a:pt x="17" y="18"/>
                    <a:pt x="1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Freeform 33"/>
            <p:cNvSpPr>
              <a:spLocks noEditPoints="1"/>
            </p:cNvSpPr>
            <p:nvPr/>
          </p:nvSpPr>
          <p:spPr bwMode="auto">
            <a:xfrm>
              <a:off x="3922" y="2255"/>
              <a:ext cx="75" cy="54"/>
            </a:xfrm>
            <a:custGeom>
              <a:avLst/>
              <a:gdLst>
                <a:gd name="T0" fmla="*/ 27 w 28"/>
                <a:gd name="T1" fmla="*/ 0 h 20"/>
                <a:gd name="T2" fmla="*/ 20 w 28"/>
                <a:gd name="T3" fmla="*/ 18 h 20"/>
                <a:gd name="T4" fmla="*/ 0 w 28"/>
                <a:gd name="T5" fmla="*/ 18 h 20"/>
                <a:gd name="T6" fmla="*/ 6 w 28"/>
                <a:gd name="T7" fmla="*/ 1 h 20"/>
                <a:gd name="T8" fmla="*/ 27 w 28"/>
                <a:gd name="T9" fmla="*/ 0 h 20"/>
                <a:gd name="T10" fmla="*/ 11 w 28"/>
                <a:gd name="T11" fmla="*/ 17 h 20"/>
                <a:gd name="T12" fmla="*/ 11 w 28"/>
                <a:gd name="T13" fmla="*/ 17 h 20"/>
                <a:gd name="T14" fmla="*/ 16 w 28"/>
                <a:gd name="T15" fmla="*/ 13 h 20"/>
                <a:gd name="T16" fmla="*/ 11 w 28"/>
                <a:gd name="T17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0">
                  <a:moveTo>
                    <a:pt x="27" y="0"/>
                  </a:moveTo>
                  <a:cubicBezTo>
                    <a:pt x="28" y="5"/>
                    <a:pt x="19" y="8"/>
                    <a:pt x="20" y="18"/>
                  </a:cubicBezTo>
                  <a:cubicBezTo>
                    <a:pt x="14" y="20"/>
                    <a:pt x="8" y="20"/>
                    <a:pt x="0" y="18"/>
                  </a:cubicBezTo>
                  <a:cubicBezTo>
                    <a:pt x="1" y="11"/>
                    <a:pt x="5" y="9"/>
                    <a:pt x="6" y="1"/>
                  </a:cubicBezTo>
                  <a:cubicBezTo>
                    <a:pt x="13" y="0"/>
                    <a:pt x="20" y="0"/>
                    <a:pt x="27" y="0"/>
                  </a:cubicBezTo>
                  <a:close/>
                  <a:moveTo>
                    <a:pt x="11" y="17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3" y="17"/>
                    <a:pt x="15" y="16"/>
                    <a:pt x="16" y="13"/>
                  </a:cubicBezTo>
                  <a:cubicBezTo>
                    <a:pt x="13" y="13"/>
                    <a:pt x="11" y="13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8" name="Freeform 34"/>
            <p:cNvSpPr>
              <a:spLocks noEditPoints="1"/>
            </p:cNvSpPr>
            <p:nvPr/>
          </p:nvSpPr>
          <p:spPr bwMode="auto">
            <a:xfrm>
              <a:off x="4150" y="2320"/>
              <a:ext cx="73" cy="56"/>
            </a:xfrm>
            <a:custGeom>
              <a:avLst/>
              <a:gdLst>
                <a:gd name="T0" fmla="*/ 26 w 27"/>
                <a:gd name="T1" fmla="*/ 2 h 21"/>
                <a:gd name="T2" fmla="*/ 19 w 27"/>
                <a:gd name="T3" fmla="*/ 20 h 21"/>
                <a:gd name="T4" fmla="*/ 0 w 27"/>
                <a:gd name="T5" fmla="*/ 20 h 21"/>
                <a:gd name="T6" fmla="*/ 4 w 27"/>
                <a:gd name="T7" fmla="*/ 5 h 21"/>
                <a:gd name="T8" fmla="*/ 26 w 27"/>
                <a:gd name="T9" fmla="*/ 2 h 21"/>
                <a:gd name="T10" fmla="*/ 17 w 27"/>
                <a:gd name="T11" fmla="*/ 11 h 21"/>
                <a:gd name="T12" fmla="*/ 17 w 27"/>
                <a:gd name="T13" fmla="*/ 11 h 21"/>
                <a:gd name="T14" fmla="*/ 22 w 27"/>
                <a:gd name="T15" fmla="*/ 5 h 21"/>
                <a:gd name="T16" fmla="*/ 18 w 27"/>
                <a:gd name="T17" fmla="*/ 6 h 21"/>
                <a:gd name="T18" fmla="*/ 17 w 27"/>
                <a:gd name="T19" fmla="*/ 11 h 21"/>
                <a:gd name="T20" fmla="*/ 11 w 27"/>
                <a:gd name="T21" fmla="*/ 6 h 21"/>
                <a:gd name="T22" fmla="*/ 11 w 27"/>
                <a:gd name="T23" fmla="*/ 6 h 21"/>
                <a:gd name="T24" fmla="*/ 17 w 27"/>
                <a:gd name="T25" fmla="*/ 5 h 21"/>
                <a:gd name="T26" fmla="*/ 11 w 27"/>
                <a:gd name="T27" fmla="*/ 6 h 21"/>
                <a:gd name="T28" fmla="*/ 5 w 27"/>
                <a:gd name="T29" fmla="*/ 17 h 21"/>
                <a:gd name="T30" fmla="*/ 5 w 27"/>
                <a:gd name="T31" fmla="*/ 17 h 21"/>
                <a:gd name="T32" fmla="*/ 14 w 27"/>
                <a:gd name="T33" fmla="*/ 15 h 21"/>
                <a:gd name="T34" fmla="*/ 8 w 27"/>
                <a:gd name="T35" fmla="*/ 10 h 21"/>
                <a:gd name="T36" fmla="*/ 5 w 27"/>
                <a:gd name="T3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26" y="2"/>
                  </a:moveTo>
                  <a:cubicBezTo>
                    <a:pt x="27" y="7"/>
                    <a:pt x="21" y="13"/>
                    <a:pt x="19" y="20"/>
                  </a:cubicBezTo>
                  <a:cubicBezTo>
                    <a:pt x="12" y="19"/>
                    <a:pt x="7" y="21"/>
                    <a:pt x="0" y="20"/>
                  </a:cubicBezTo>
                  <a:cubicBezTo>
                    <a:pt x="0" y="13"/>
                    <a:pt x="5" y="11"/>
                    <a:pt x="4" y="5"/>
                  </a:cubicBezTo>
                  <a:cubicBezTo>
                    <a:pt x="11" y="4"/>
                    <a:pt x="17" y="0"/>
                    <a:pt x="26" y="2"/>
                  </a:cubicBezTo>
                  <a:close/>
                  <a:moveTo>
                    <a:pt x="17" y="11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20" y="12"/>
                    <a:pt x="21" y="9"/>
                    <a:pt x="22" y="5"/>
                  </a:cubicBezTo>
                  <a:cubicBezTo>
                    <a:pt x="20" y="5"/>
                    <a:pt x="18" y="4"/>
                    <a:pt x="18" y="6"/>
                  </a:cubicBezTo>
                  <a:cubicBezTo>
                    <a:pt x="21" y="7"/>
                    <a:pt x="17" y="9"/>
                    <a:pt x="17" y="11"/>
                  </a:cubicBezTo>
                  <a:close/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4" y="7"/>
                    <a:pt x="16" y="8"/>
                    <a:pt x="17" y="5"/>
                  </a:cubicBezTo>
                  <a:cubicBezTo>
                    <a:pt x="14" y="5"/>
                    <a:pt x="12" y="4"/>
                    <a:pt x="11" y="6"/>
                  </a:cubicBezTo>
                  <a:close/>
                  <a:moveTo>
                    <a:pt x="5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9" y="17"/>
                    <a:pt x="13" y="19"/>
                    <a:pt x="14" y="15"/>
                  </a:cubicBezTo>
                  <a:cubicBezTo>
                    <a:pt x="12" y="13"/>
                    <a:pt x="8" y="13"/>
                    <a:pt x="8" y="10"/>
                  </a:cubicBezTo>
                  <a:cubicBezTo>
                    <a:pt x="6" y="11"/>
                    <a:pt x="5" y="14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" name="Freeform 35"/>
            <p:cNvSpPr>
              <a:spLocks noEditPoints="1"/>
            </p:cNvSpPr>
            <p:nvPr/>
          </p:nvSpPr>
          <p:spPr bwMode="auto">
            <a:xfrm>
              <a:off x="3828" y="2247"/>
              <a:ext cx="91" cy="65"/>
            </a:xfrm>
            <a:custGeom>
              <a:avLst/>
              <a:gdLst>
                <a:gd name="T0" fmla="*/ 34 w 34"/>
                <a:gd name="T1" fmla="*/ 6 h 24"/>
                <a:gd name="T2" fmla="*/ 25 w 34"/>
                <a:gd name="T3" fmla="*/ 22 h 24"/>
                <a:gd name="T4" fmla="*/ 0 w 34"/>
                <a:gd name="T5" fmla="*/ 19 h 24"/>
                <a:gd name="T6" fmla="*/ 7 w 34"/>
                <a:gd name="T7" fmla="*/ 4 h 24"/>
                <a:gd name="T8" fmla="*/ 34 w 34"/>
                <a:gd name="T9" fmla="*/ 6 h 24"/>
                <a:gd name="T10" fmla="*/ 10 w 34"/>
                <a:gd name="T11" fmla="*/ 11 h 24"/>
                <a:gd name="T12" fmla="*/ 10 w 34"/>
                <a:gd name="T13" fmla="*/ 11 h 24"/>
                <a:gd name="T14" fmla="*/ 13 w 34"/>
                <a:gd name="T15" fmla="*/ 11 h 24"/>
                <a:gd name="T16" fmla="*/ 14 w 34"/>
                <a:gd name="T17" fmla="*/ 8 h 24"/>
                <a:gd name="T18" fmla="*/ 12 w 34"/>
                <a:gd name="T19" fmla="*/ 8 h 24"/>
                <a:gd name="T20" fmla="*/ 10 w 34"/>
                <a:gd name="T21" fmla="*/ 11 h 24"/>
                <a:gd name="T22" fmla="*/ 17 w 34"/>
                <a:gd name="T23" fmla="*/ 16 h 24"/>
                <a:gd name="T24" fmla="*/ 17 w 34"/>
                <a:gd name="T25" fmla="*/ 16 h 24"/>
                <a:gd name="T26" fmla="*/ 25 w 34"/>
                <a:gd name="T27" fmla="*/ 13 h 24"/>
                <a:gd name="T28" fmla="*/ 17 w 34"/>
                <a:gd name="T29" fmla="*/ 16 h 24"/>
                <a:gd name="T30" fmla="*/ 6 w 34"/>
                <a:gd name="T31" fmla="*/ 18 h 24"/>
                <a:gd name="T32" fmla="*/ 6 w 34"/>
                <a:gd name="T33" fmla="*/ 18 h 24"/>
                <a:gd name="T34" fmla="*/ 10 w 34"/>
                <a:gd name="T35" fmla="*/ 19 h 24"/>
                <a:gd name="T36" fmla="*/ 10 w 34"/>
                <a:gd name="T37" fmla="*/ 15 h 24"/>
                <a:gd name="T38" fmla="*/ 7 w 34"/>
                <a:gd name="T39" fmla="*/ 15 h 24"/>
                <a:gd name="T40" fmla="*/ 6 w 34"/>
                <a:gd name="T41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24">
                  <a:moveTo>
                    <a:pt x="34" y="6"/>
                  </a:moveTo>
                  <a:cubicBezTo>
                    <a:pt x="32" y="12"/>
                    <a:pt x="28" y="16"/>
                    <a:pt x="25" y="22"/>
                  </a:cubicBezTo>
                  <a:cubicBezTo>
                    <a:pt x="18" y="20"/>
                    <a:pt x="8" y="24"/>
                    <a:pt x="0" y="19"/>
                  </a:cubicBezTo>
                  <a:cubicBezTo>
                    <a:pt x="2" y="14"/>
                    <a:pt x="6" y="11"/>
                    <a:pt x="7" y="4"/>
                  </a:cubicBezTo>
                  <a:cubicBezTo>
                    <a:pt x="13" y="0"/>
                    <a:pt x="26" y="1"/>
                    <a:pt x="34" y="6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2" y="11"/>
                    <a:pt x="13" y="11"/>
                  </a:cubicBezTo>
                  <a:cubicBezTo>
                    <a:pt x="13" y="10"/>
                    <a:pt x="14" y="10"/>
                    <a:pt x="14" y="8"/>
                  </a:cubicBezTo>
                  <a:cubicBezTo>
                    <a:pt x="14" y="8"/>
                    <a:pt x="13" y="8"/>
                    <a:pt x="12" y="8"/>
                  </a:cubicBezTo>
                  <a:cubicBezTo>
                    <a:pt x="12" y="9"/>
                    <a:pt x="10" y="9"/>
                    <a:pt x="10" y="11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21" y="16"/>
                    <a:pt x="24" y="16"/>
                    <a:pt x="25" y="13"/>
                  </a:cubicBezTo>
                  <a:cubicBezTo>
                    <a:pt x="22" y="13"/>
                    <a:pt x="19" y="14"/>
                    <a:pt x="17" y="16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8" y="18"/>
                    <a:pt x="9" y="18"/>
                    <a:pt x="10" y="19"/>
                  </a:cubicBezTo>
                  <a:cubicBezTo>
                    <a:pt x="10" y="18"/>
                    <a:pt x="10" y="16"/>
                    <a:pt x="10" y="15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7" y="16"/>
                    <a:pt x="7" y="17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" name="Freeform 36"/>
            <p:cNvSpPr>
              <a:spLocks noEditPoints="1"/>
            </p:cNvSpPr>
            <p:nvPr/>
          </p:nvSpPr>
          <p:spPr bwMode="auto">
            <a:xfrm>
              <a:off x="3742" y="2250"/>
              <a:ext cx="89" cy="56"/>
            </a:xfrm>
            <a:custGeom>
              <a:avLst/>
              <a:gdLst>
                <a:gd name="T0" fmla="*/ 33 w 33"/>
                <a:gd name="T1" fmla="*/ 1 h 21"/>
                <a:gd name="T2" fmla="*/ 22 w 33"/>
                <a:gd name="T3" fmla="*/ 21 h 21"/>
                <a:gd name="T4" fmla="*/ 0 w 33"/>
                <a:gd name="T5" fmla="*/ 19 h 21"/>
                <a:gd name="T6" fmla="*/ 8 w 33"/>
                <a:gd name="T7" fmla="*/ 1 h 21"/>
                <a:gd name="T8" fmla="*/ 33 w 33"/>
                <a:gd name="T9" fmla="*/ 1 h 21"/>
                <a:gd name="T10" fmla="*/ 17 w 33"/>
                <a:gd name="T11" fmla="*/ 9 h 21"/>
                <a:gd name="T12" fmla="*/ 17 w 33"/>
                <a:gd name="T13" fmla="*/ 9 h 21"/>
                <a:gd name="T14" fmla="*/ 23 w 33"/>
                <a:gd name="T15" fmla="*/ 12 h 21"/>
                <a:gd name="T16" fmla="*/ 26 w 33"/>
                <a:gd name="T17" fmla="*/ 7 h 21"/>
                <a:gd name="T18" fmla="*/ 17 w 33"/>
                <a:gd name="T19" fmla="*/ 9 h 21"/>
                <a:gd name="T20" fmla="*/ 20 w 33"/>
                <a:gd name="T21" fmla="*/ 14 h 21"/>
                <a:gd name="T22" fmla="*/ 20 w 33"/>
                <a:gd name="T23" fmla="*/ 14 h 21"/>
                <a:gd name="T24" fmla="*/ 20 w 33"/>
                <a:gd name="T25" fmla="*/ 15 h 21"/>
                <a:gd name="T26" fmla="*/ 20 w 33"/>
                <a:gd name="T27" fmla="*/ 14 h 21"/>
                <a:gd name="T28" fmla="*/ 5 w 33"/>
                <a:gd name="T29" fmla="*/ 14 h 21"/>
                <a:gd name="T30" fmla="*/ 5 w 33"/>
                <a:gd name="T31" fmla="*/ 14 h 21"/>
                <a:gd name="T32" fmla="*/ 11 w 33"/>
                <a:gd name="T33" fmla="*/ 13 h 21"/>
                <a:gd name="T34" fmla="*/ 5 w 33"/>
                <a:gd name="T3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21">
                  <a:moveTo>
                    <a:pt x="33" y="1"/>
                  </a:moveTo>
                  <a:cubicBezTo>
                    <a:pt x="30" y="8"/>
                    <a:pt x="27" y="16"/>
                    <a:pt x="22" y="21"/>
                  </a:cubicBezTo>
                  <a:cubicBezTo>
                    <a:pt x="17" y="20"/>
                    <a:pt x="7" y="20"/>
                    <a:pt x="0" y="19"/>
                  </a:cubicBezTo>
                  <a:cubicBezTo>
                    <a:pt x="2" y="12"/>
                    <a:pt x="6" y="7"/>
                    <a:pt x="8" y="1"/>
                  </a:cubicBezTo>
                  <a:cubicBezTo>
                    <a:pt x="16" y="1"/>
                    <a:pt x="24" y="0"/>
                    <a:pt x="33" y="1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22" y="9"/>
                    <a:pt x="22" y="8"/>
                    <a:pt x="23" y="12"/>
                  </a:cubicBezTo>
                  <a:cubicBezTo>
                    <a:pt x="23" y="10"/>
                    <a:pt x="26" y="10"/>
                    <a:pt x="26" y="7"/>
                  </a:cubicBezTo>
                  <a:cubicBezTo>
                    <a:pt x="22" y="6"/>
                    <a:pt x="19" y="7"/>
                    <a:pt x="17" y="9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5"/>
                    <a:pt x="20" y="15"/>
                  </a:cubicBezTo>
                  <a:cubicBezTo>
                    <a:pt x="14" y="20"/>
                    <a:pt x="26" y="14"/>
                    <a:pt x="2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11" y="17"/>
                    <a:pt x="11" y="13"/>
                  </a:cubicBezTo>
                  <a:cubicBezTo>
                    <a:pt x="9" y="12"/>
                    <a:pt x="6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" name="Freeform 37"/>
            <p:cNvSpPr>
              <a:spLocks noEditPoints="1"/>
            </p:cNvSpPr>
            <p:nvPr/>
          </p:nvSpPr>
          <p:spPr bwMode="auto">
            <a:xfrm>
              <a:off x="3581" y="2236"/>
              <a:ext cx="86" cy="62"/>
            </a:xfrm>
            <a:custGeom>
              <a:avLst/>
              <a:gdLst>
                <a:gd name="T0" fmla="*/ 28 w 32"/>
                <a:gd name="T1" fmla="*/ 0 h 23"/>
                <a:gd name="T2" fmla="*/ 19 w 32"/>
                <a:gd name="T3" fmla="*/ 23 h 23"/>
                <a:gd name="T4" fmla="*/ 0 w 32"/>
                <a:gd name="T5" fmla="*/ 19 h 23"/>
                <a:gd name="T6" fmla="*/ 8 w 32"/>
                <a:gd name="T7" fmla="*/ 0 h 23"/>
                <a:gd name="T8" fmla="*/ 28 w 32"/>
                <a:gd name="T9" fmla="*/ 0 h 23"/>
                <a:gd name="T10" fmla="*/ 13 w 32"/>
                <a:gd name="T11" fmla="*/ 3 h 23"/>
                <a:gd name="T12" fmla="*/ 13 w 32"/>
                <a:gd name="T13" fmla="*/ 3 h 23"/>
                <a:gd name="T14" fmla="*/ 23 w 32"/>
                <a:gd name="T15" fmla="*/ 4 h 23"/>
                <a:gd name="T16" fmla="*/ 13 w 32"/>
                <a:gd name="T17" fmla="*/ 3 h 23"/>
                <a:gd name="T18" fmla="*/ 5 w 32"/>
                <a:gd name="T19" fmla="*/ 18 h 23"/>
                <a:gd name="T20" fmla="*/ 5 w 32"/>
                <a:gd name="T21" fmla="*/ 18 h 23"/>
                <a:gd name="T22" fmla="*/ 12 w 32"/>
                <a:gd name="T23" fmla="*/ 14 h 23"/>
                <a:gd name="T24" fmla="*/ 5 w 32"/>
                <a:gd name="T25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23">
                  <a:moveTo>
                    <a:pt x="28" y="0"/>
                  </a:moveTo>
                  <a:cubicBezTo>
                    <a:pt x="32" y="7"/>
                    <a:pt x="22" y="16"/>
                    <a:pt x="19" y="23"/>
                  </a:cubicBezTo>
                  <a:cubicBezTo>
                    <a:pt x="12" y="20"/>
                    <a:pt x="4" y="22"/>
                    <a:pt x="0" y="19"/>
                  </a:cubicBezTo>
                  <a:cubicBezTo>
                    <a:pt x="4" y="15"/>
                    <a:pt x="7" y="6"/>
                    <a:pt x="8" y="0"/>
                  </a:cubicBezTo>
                  <a:cubicBezTo>
                    <a:pt x="14" y="0"/>
                    <a:pt x="21" y="1"/>
                    <a:pt x="28" y="0"/>
                  </a:cubicBezTo>
                  <a:close/>
                  <a:moveTo>
                    <a:pt x="13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2" y="7"/>
                    <a:pt x="23" y="7"/>
                    <a:pt x="23" y="4"/>
                  </a:cubicBezTo>
                  <a:cubicBezTo>
                    <a:pt x="20" y="3"/>
                    <a:pt x="16" y="1"/>
                    <a:pt x="13" y="3"/>
                  </a:cubicBezTo>
                  <a:close/>
                  <a:moveTo>
                    <a:pt x="5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9" y="19"/>
                    <a:pt x="11" y="18"/>
                    <a:pt x="12" y="14"/>
                  </a:cubicBezTo>
                  <a:cubicBezTo>
                    <a:pt x="8" y="12"/>
                    <a:pt x="5" y="14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" name="Freeform 38"/>
            <p:cNvSpPr>
              <a:spLocks noEditPoints="1"/>
            </p:cNvSpPr>
            <p:nvPr/>
          </p:nvSpPr>
          <p:spPr bwMode="auto">
            <a:xfrm>
              <a:off x="3814" y="2320"/>
              <a:ext cx="84" cy="56"/>
            </a:xfrm>
            <a:custGeom>
              <a:avLst/>
              <a:gdLst>
                <a:gd name="T0" fmla="*/ 31 w 31"/>
                <a:gd name="T1" fmla="*/ 2 h 21"/>
                <a:gd name="T2" fmla="*/ 19 w 31"/>
                <a:gd name="T3" fmla="*/ 20 h 21"/>
                <a:gd name="T4" fmla="*/ 0 w 31"/>
                <a:gd name="T5" fmla="*/ 19 h 21"/>
                <a:gd name="T6" fmla="*/ 6 w 31"/>
                <a:gd name="T7" fmla="*/ 0 h 21"/>
                <a:gd name="T8" fmla="*/ 31 w 31"/>
                <a:gd name="T9" fmla="*/ 2 h 21"/>
                <a:gd name="T10" fmla="*/ 10 w 31"/>
                <a:gd name="T11" fmla="*/ 17 h 21"/>
                <a:gd name="T12" fmla="*/ 10 w 31"/>
                <a:gd name="T13" fmla="*/ 17 h 21"/>
                <a:gd name="T14" fmla="*/ 9 w 31"/>
                <a:gd name="T15" fmla="*/ 7 h 21"/>
                <a:gd name="T16" fmla="*/ 10 w 31"/>
                <a:gd name="T1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2"/>
                  </a:moveTo>
                  <a:cubicBezTo>
                    <a:pt x="28" y="10"/>
                    <a:pt x="23" y="15"/>
                    <a:pt x="19" y="20"/>
                  </a:cubicBezTo>
                  <a:cubicBezTo>
                    <a:pt x="13" y="20"/>
                    <a:pt x="7" y="21"/>
                    <a:pt x="0" y="19"/>
                  </a:cubicBezTo>
                  <a:cubicBezTo>
                    <a:pt x="0" y="13"/>
                    <a:pt x="5" y="9"/>
                    <a:pt x="6" y="0"/>
                  </a:cubicBezTo>
                  <a:cubicBezTo>
                    <a:pt x="13" y="0"/>
                    <a:pt x="21" y="0"/>
                    <a:pt x="31" y="2"/>
                  </a:cubicBezTo>
                  <a:close/>
                  <a:moveTo>
                    <a:pt x="10" y="17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7" y="14"/>
                    <a:pt x="13" y="9"/>
                    <a:pt x="9" y="7"/>
                  </a:cubicBezTo>
                  <a:cubicBezTo>
                    <a:pt x="7" y="11"/>
                    <a:pt x="2" y="16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" name="Freeform 39"/>
            <p:cNvSpPr>
              <a:spLocks noEditPoints="1"/>
            </p:cNvSpPr>
            <p:nvPr/>
          </p:nvSpPr>
          <p:spPr bwMode="auto">
            <a:xfrm>
              <a:off x="3720" y="2314"/>
              <a:ext cx="92" cy="57"/>
            </a:xfrm>
            <a:custGeom>
              <a:avLst/>
              <a:gdLst>
                <a:gd name="T0" fmla="*/ 31 w 34"/>
                <a:gd name="T1" fmla="*/ 0 h 21"/>
                <a:gd name="T2" fmla="*/ 18 w 34"/>
                <a:gd name="T3" fmla="*/ 20 h 21"/>
                <a:gd name="T4" fmla="*/ 9 w 34"/>
                <a:gd name="T5" fmla="*/ 19 h 21"/>
                <a:gd name="T6" fmla="*/ 0 w 34"/>
                <a:gd name="T7" fmla="*/ 20 h 21"/>
                <a:gd name="T8" fmla="*/ 9 w 34"/>
                <a:gd name="T9" fmla="*/ 0 h 21"/>
                <a:gd name="T10" fmla="*/ 31 w 34"/>
                <a:gd name="T11" fmla="*/ 0 h 21"/>
                <a:gd name="T12" fmla="*/ 8 w 34"/>
                <a:gd name="T13" fmla="*/ 12 h 21"/>
                <a:gd name="T14" fmla="*/ 8 w 34"/>
                <a:gd name="T15" fmla="*/ 12 h 21"/>
                <a:gd name="T16" fmla="*/ 15 w 34"/>
                <a:gd name="T17" fmla="*/ 9 h 21"/>
                <a:gd name="T18" fmla="*/ 9 w 34"/>
                <a:gd name="T19" fmla="*/ 8 h 21"/>
                <a:gd name="T20" fmla="*/ 8 w 34"/>
                <a:gd name="T21" fmla="*/ 12 h 21"/>
                <a:gd name="T22" fmla="*/ 18 w 34"/>
                <a:gd name="T23" fmla="*/ 16 h 21"/>
                <a:gd name="T24" fmla="*/ 18 w 34"/>
                <a:gd name="T25" fmla="*/ 16 h 21"/>
                <a:gd name="T26" fmla="*/ 20 w 34"/>
                <a:gd name="T27" fmla="*/ 10 h 21"/>
                <a:gd name="T28" fmla="*/ 18 w 34"/>
                <a:gd name="T29" fmla="*/ 16 h 21"/>
                <a:gd name="T30" fmla="*/ 6 w 34"/>
                <a:gd name="T31" fmla="*/ 16 h 21"/>
                <a:gd name="T32" fmla="*/ 6 w 34"/>
                <a:gd name="T33" fmla="*/ 16 h 21"/>
                <a:gd name="T34" fmla="*/ 10 w 34"/>
                <a:gd name="T35" fmla="*/ 15 h 21"/>
                <a:gd name="T36" fmla="*/ 6 w 34"/>
                <a:gd name="T37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1">
                  <a:moveTo>
                    <a:pt x="31" y="0"/>
                  </a:moveTo>
                  <a:cubicBezTo>
                    <a:pt x="34" y="3"/>
                    <a:pt x="22" y="19"/>
                    <a:pt x="18" y="20"/>
                  </a:cubicBezTo>
                  <a:cubicBezTo>
                    <a:pt x="17" y="21"/>
                    <a:pt x="12" y="19"/>
                    <a:pt x="9" y="19"/>
                  </a:cubicBezTo>
                  <a:cubicBezTo>
                    <a:pt x="6" y="20"/>
                    <a:pt x="3" y="21"/>
                    <a:pt x="0" y="20"/>
                  </a:cubicBezTo>
                  <a:cubicBezTo>
                    <a:pt x="3" y="13"/>
                    <a:pt x="6" y="6"/>
                    <a:pt x="9" y="0"/>
                  </a:cubicBezTo>
                  <a:cubicBezTo>
                    <a:pt x="15" y="6"/>
                    <a:pt x="24" y="0"/>
                    <a:pt x="31" y="0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12" y="13"/>
                    <a:pt x="13" y="11"/>
                    <a:pt x="15" y="9"/>
                  </a:cubicBezTo>
                  <a:cubicBezTo>
                    <a:pt x="13" y="9"/>
                    <a:pt x="11" y="8"/>
                    <a:pt x="9" y="8"/>
                  </a:cubicBezTo>
                  <a:cubicBezTo>
                    <a:pt x="9" y="9"/>
                    <a:pt x="9" y="11"/>
                    <a:pt x="8" y="12"/>
                  </a:cubicBezTo>
                  <a:close/>
                  <a:moveTo>
                    <a:pt x="1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8" y="14"/>
                    <a:pt x="23" y="12"/>
                    <a:pt x="20" y="10"/>
                  </a:cubicBezTo>
                  <a:cubicBezTo>
                    <a:pt x="20" y="12"/>
                    <a:pt x="15" y="13"/>
                    <a:pt x="18" y="16"/>
                  </a:cubicBezTo>
                  <a:close/>
                  <a:moveTo>
                    <a:pt x="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8" y="17"/>
                    <a:pt x="9" y="16"/>
                    <a:pt x="10" y="15"/>
                  </a:cubicBezTo>
                  <a:cubicBezTo>
                    <a:pt x="8" y="15"/>
                    <a:pt x="6" y="14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" name="Freeform 40"/>
            <p:cNvSpPr>
              <a:spLocks noEditPoints="1"/>
            </p:cNvSpPr>
            <p:nvPr/>
          </p:nvSpPr>
          <p:spPr bwMode="auto">
            <a:xfrm>
              <a:off x="4032" y="2384"/>
              <a:ext cx="83" cy="62"/>
            </a:xfrm>
            <a:custGeom>
              <a:avLst/>
              <a:gdLst>
                <a:gd name="T0" fmla="*/ 31 w 31"/>
                <a:gd name="T1" fmla="*/ 4 h 23"/>
                <a:gd name="T2" fmla="*/ 24 w 31"/>
                <a:gd name="T3" fmla="*/ 22 h 23"/>
                <a:gd name="T4" fmla="*/ 14 w 31"/>
                <a:gd name="T5" fmla="*/ 18 h 23"/>
                <a:gd name="T6" fmla="*/ 2 w 31"/>
                <a:gd name="T7" fmla="*/ 19 h 23"/>
                <a:gd name="T8" fmla="*/ 5 w 31"/>
                <a:gd name="T9" fmla="*/ 6 h 23"/>
                <a:gd name="T10" fmla="*/ 31 w 31"/>
                <a:gd name="T11" fmla="*/ 4 h 23"/>
                <a:gd name="T12" fmla="*/ 14 w 31"/>
                <a:gd name="T13" fmla="*/ 7 h 23"/>
                <a:gd name="T14" fmla="*/ 14 w 31"/>
                <a:gd name="T15" fmla="*/ 7 h 23"/>
                <a:gd name="T16" fmla="*/ 21 w 31"/>
                <a:gd name="T17" fmla="*/ 10 h 23"/>
                <a:gd name="T18" fmla="*/ 17 w 31"/>
                <a:gd name="T19" fmla="*/ 15 h 23"/>
                <a:gd name="T20" fmla="*/ 23 w 31"/>
                <a:gd name="T21" fmla="*/ 17 h 23"/>
                <a:gd name="T22" fmla="*/ 26 w 31"/>
                <a:gd name="T23" fmla="*/ 6 h 23"/>
                <a:gd name="T24" fmla="*/ 14 w 31"/>
                <a:gd name="T25" fmla="*/ 7 h 23"/>
                <a:gd name="T26" fmla="*/ 9 w 31"/>
                <a:gd name="T27" fmla="*/ 17 h 23"/>
                <a:gd name="T28" fmla="*/ 9 w 31"/>
                <a:gd name="T29" fmla="*/ 17 h 23"/>
                <a:gd name="T30" fmla="*/ 12 w 31"/>
                <a:gd name="T31" fmla="*/ 11 h 23"/>
                <a:gd name="T32" fmla="*/ 9 w 31"/>
                <a:gd name="T33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30" y="11"/>
                    <a:pt x="27" y="17"/>
                    <a:pt x="24" y="22"/>
                  </a:cubicBezTo>
                  <a:cubicBezTo>
                    <a:pt x="19" y="23"/>
                    <a:pt x="20" y="18"/>
                    <a:pt x="14" y="18"/>
                  </a:cubicBezTo>
                  <a:cubicBezTo>
                    <a:pt x="10" y="18"/>
                    <a:pt x="8" y="22"/>
                    <a:pt x="2" y="19"/>
                  </a:cubicBezTo>
                  <a:cubicBezTo>
                    <a:pt x="0" y="15"/>
                    <a:pt x="8" y="11"/>
                    <a:pt x="5" y="6"/>
                  </a:cubicBezTo>
                  <a:cubicBezTo>
                    <a:pt x="11" y="0"/>
                    <a:pt x="23" y="2"/>
                    <a:pt x="31" y="4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7" y="7"/>
                    <a:pt x="21" y="6"/>
                    <a:pt x="21" y="10"/>
                  </a:cubicBezTo>
                  <a:cubicBezTo>
                    <a:pt x="19" y="10"/>
                    <a:pt x="18" y="12"/>
                    <a:pt x="17" y="15"/>
                  </a:cubicBezTo>
                  <a:cubicBezTo>
                    <a:pt x="21" y="14"/>
                    <a:pt x="20" y="17"/>
                    <a:pt x="23" y="17"/>
                  </a:cubicBezTo>
                  <a:cubicBezTo>
                    <a:pt x="24" y="14"/>
                    <a:pt x="25" y="10"/>
                    <a:pt x="26" y="6"/>
                  </a:cubicBezTo>
                  <a:cubicBezTo>
                    <a:pt x="22" y="5"/>
                    <a:pt x="16" y="3"/>
                    <a:pt x="14" y="7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0" y="15"/>
                    <a:pt x="12" y="15"/>
                    <a:pt x="12" y="11"/>
                  </a:cubicBezTo>
                  <a:cubicBezTo>
                    <a:pt x="9" y="9"/>
                    <a:pt x="6" y="16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" name="Freeform 41"/>
            <p:cNvSpPr>
              <a:spLocks noEditPoints="1"/>
            </p:cNvSpPr>
            <p:nvPr/>
          </p:nvSpPr>
          <p:spPr bwMode="auto">
            <a:xfrm>
              <a:off x="3645" y="2304"/>
              <a:ext cx="75" cy="61"/>
            </a:xfrm>
            <a:custGeom>
              <a:avLst/>
              <a:gdLst>
                <a:gd name="T0" fmla="*/ 28 w 28"/>
                <a:gd name="T1" fmla="*/ 5 h 23"/>
                <a:gd name="T2" fmla="*/ 15 w 28"/>
                <a:gd name="T3" fmla="*/ 22 h 23"/>
                <a:gd name="T4" fmla="*/ 0 w 28"/>
                <a:gd name="T5" fmla="*/ 20 h 23"/>
                <a:gd name="T6" fmla="*/ 8 w 28"/>
                <a:gd name="T7" fmla="*/ 4 h 23"/>
                <a:gd name="T8" fmla="*/ 28 w 28"/>
                <a:gd name="T9" fmla="*/ 5 h 23"/>
                <a:gd name="T10" fmla="*/ 6 w 28"/>
                <a:gd name="T11" fmla="*/ 17 h 23"/>
                <a:gd name="T12" fmla="*/ 6 w 28"/>
                <a:gd name="T13" fmla="*/ 17 h 23"/>
                <a:gd name="T14" fmla="*/ 10 w 28"/>
                <a:gd name="T15" fmla="*/ 17 h 23"/>
                <a:gd name="T16" fmla="*/ 13 w 28"/>
                <a:gd name="T17" fmla="*/ 10 h 23"/>
                <a:gd name="T18" fmla="*/ 6 w 28"/>
                <a:gd name="T1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3">
                  <a:moveTo>
                    <a:pt x="28" y="5"/>
                  </a:moveTo>
                  <a:cubicBezTo>
                    <a:pt x="23" y="10"/>
                    <a:pt x="21" y="18"/>
                    <a:pt x="15" y="22"/>
                  </a:cubicBezTo>
                  <a:cubicBezTo>
                    <a:pt x="11" y="17"/>
                    <a:pt x="3" y="23"/>
                    <a:pt x="0" y="20"/>
                  </a:cubicBezTo>
                  <a:cubicBezTo>
                    <a:pt x="2" y="13"/>
                    <a:pt x="7" y="12"/>
                    <a:pt x="8" y="4"/>
                  </a:cubicBezTo>
                  <a:cubicBezTo>
                    <a:pt x="14" y="4"/>
                    <a:pt x="22" y="0"/>
                    <a:pt x="28" y="5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4"/>
                    <a:pt x="11" y="11"/>
                    <a:pt x="13" y="10"/>
                  </a:cubicBezTo>
                  <a:cubicBezTo>
                    <a:pt x="8" y="8"/>
                    <a:pt x="5" y="15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Freeform 42"/>
            <p:cNvSpPr>
              <a:spLocks noEditPoints="1"/>
            </p:cNvSpPr>
            <p:nvPr/>
          </p:nvSpPr>
          <p:spPr bwMode="auto">
            <a:xfrm>
              <a:off x="3954" y="2379"/>
              <a:ext cx="75" cy="59"/>
            </a:xfrm>
            <a:custGeom>
              <a:avLst/>
              <a:gdLst>
                <a:gd name="T0" fmla="*/ 28 w 28"/>
                <a:gd name="T1" fmla="*/ 4 h 22"/>
                <a:gd name="T2" fmla="*/ 15 w 28"/>
                <a:gd name="T3" fmla="*/ 21 h 22"/>
                <a:gd name="T4" fmla="*/ 0 w 28"/>
                <a:gd name="T5" fmla="*/ 19 h 22"/>
                <a:gd name="T6" fmla="*/ 6 w 28"/>
                <a:gd name="T7" fmla="*/ 4 h 22"/>
                <a:gd name="T8" fmla="*/ 28 w 28"/>
                <a:gd name="T9" fmla="*/ 4 h 22"/>
                <a:gd name="T10" fmla="*/ 19 w 28"/>
                <a:gd name="T11" fmla="*/ 10 h 22"/>
                <a:gd name="T12" fmla="*/ 19 w 28"/>
                <a:gd name="T13" fmla="*/ 10 h 22"/>
                <a:gd name="T14" fmla="*/ 22 w 28"/>
                <a:gd name="T15" fmla="*/ 6 h 22"/>
                <a:gd name="T16" fmla="*/ 20 w 28"/>
                <a:gd name="T17" fmla="*/ 6 h 22"/>
                <a:gd name="T18" fmla="*/ 18 w 28"/>
                <a:gd name="T19" fmla="*/ 7 h 22"/>
                <a:gd name="T20" fmla="*/ 19 w 28"/>
                <a:gd name="T21" fmla="*/ 10 h 22"/>
                <a:gd name="T22" fmla="*/ 7 w 28"/>
                <a:gd name="T23" fmla="*/ 17 h 22"/>
                <a:gd name="T24" fmla="*/ 7 w 28"/>
                <a:gd name="T25" fmla="*/ 17 h 22"/>
                <a:gd name="T26" fmla="*/ 11 w 28"/>
                <a:gd name="T27" fmla="*/ 18 h 22"/>
                <a:gd name="T28" fmla="*/ 7 w 28"/>
                <a:gd name="T2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2">
                  <a:moveTo>
                    <a:pt x="28" y="4"/>
                  </a:moveTo>
                  <a:cubicBezTo>
                    <a:pt x="24" y="11"/>
                    <a:pt x="19" y="15"/>
                    <a:pt x="15" y="21"/>
                  </a:cubicBezTo>
                  <a:cubicBezTo>
                    <a:pt x="11" y="22"/>
                    <a:pt x="6" y="20"/>
                    <a:pt x="0" y="19"/>
                  </a:cubicBezTo>
                  <a:cubicBezTo>
                    <a:pt x="2" y="14"/>
                    <a:pt x="6" y="11"/>
                    <a:pt x="6" y="4"/>
                  </a:cubicBezTo>
                  <a:cubicBezTo>
                    <a:pt x="12" y="3"/>
                    <a:pt x="22" y="0"/>
                    <a:pt x="28" y="4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8"/>
                    <a:pt x="22" y="10"/>
                    <a:pt x="22" y="6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6"/>
                    <a:pt x="18" y="6"/>
                    <a:pt x="18" y="7"/>
                  </a:cubicBezTo>
                  <a:cubicBezTo>
                    <a:pt x="22" y="8"/>
                    <a:pt x="15" y="10"/>
                    <a:pt x="19" y="10"/>
                  </a:cubicBezTo>
                  <a:close/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10" y="18"/>
                    <a:pt x="11" y="18"/>
                  </a:cubicBezTo>
                  <a:cubicBezTo>
                    <a:pt x="12" y="14"/>
                    <a:pt x="7" y="12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Freeform 43"/>
            <p:cNvSpPr>
              <a:spLocks noEditPoints="1"/>
            </p:cNvSpPr>
            <p:nvPr/>
          </p:nvSpPr>
          <p:spPr bwMode="auto">
            <a:xfrm>
              <a:off x="3567" y="2304"/>
              <a:ext cx="73" cy="67"/>
            </a:xfrm>
            <a:custGeom>
              <a:avLst/>
              <a:gdLst>
                <a:gd name="T0" fmla="*/ 27 w 27"/>
                <a:gd name="T1" fmla="*/ 3 h 25"/>
                <a:gd name="T2" fmla="*/ 0 w 27"/>
                <a:gd name="T3" fmla="*/ 17 h 25"/>
                <a:gd name="T4" fmla="*/ 7 w 27"/>
                <a:gd name="T5" fmla="*/ 3 h 25"/>
                <a:gd name="T6" fmla="*/ 27 w 27"/>
                <a:gd name="T7" fmla="*/ 3 h 25"/>
                <a:gd name="T8" fmla="*/ 14 w 27"/>
                <a:gd name="T9" fmla="*/ 16 h 25"/>
                <a:gd name="T10" fmla="*/ 14 w 27"/>
                <a:gd name="T11" fmla="*/ 16 h 25"/>
                <a:gd name="T12" fmla="*/ 17 w 27"/>
                <a:gd name="T13" fmla="*/ 9 h 25"/>
                <a:gd name="T14" fmla="*/ 14 w 27"/>
                <a:gd name="T15" fmla="*/ 16 h 25"/>
                <a:gd name="T16" fmla="*/ 5 w 27"/>
                <a:gd name="T17" fmla="*/ 14 h 25"/>
                <a:gd name="T18" fmla="*/ 5 w 27"/>
                <a:gd name="T19" fmla="*/ 14 h 25"/>
                <a:gd name="T20" fmla="*/ 8 w 27"/>
                <a:gd name="T21" fmla="*/ 9 h 25"/>
                <a:gd name="T22" fmla="*/ 5 w 27"/>
                <a:gd name="T23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25">
                  <a:moveTo>
                    <a:pt x="27" y="3"/>
                  </a:moveTo>
                  <a:cubicBezTo>
                    <a:pt x="21" y="15"/>
                    <a:pt x="17" y="25"/>
                    <a:pt x="0" y="17"/>
                  </a:cubicBezTo>
                  <a:cubicBezTo>
                    <a:pt x="2" y="11"/>
                    <a:pt x="5" y="7"/>
                    <a:pt x="7" y="3"/>
                  </a:cubicBezTo>
                  <a:cubicBezTo>
                    <a:pt x="14" y="4"/>
                    <a:pt x="21" y="0"/>
                    <a:pt x="27" y="3"/>
                  </a:cubicBezTo>
                  <a:close/>
                  <a:moveTo>
                    <a:pt x="14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6" y="15"/>
                    <a:pt x="19" y="11"/>
                    <a:pt x="17" y="9"/>
                  </a:cubicBezTo>
                  <a:cubicBezTo>
                    <a:pt x="16" y="10"/>
                    <a:pt x="9" y="14"/>
                    <a:pt x="14" y="16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8" y="16"/>
                    <a:pt x="11" y="8"/>
                    <a:pt x="8" y="9"/>
                  </a:cubicBezTo>
                  <a:cubicBezTo>
                    <a:pt x="8" y="12"/>
                    <a:pt x="5" y="11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" name="Freeform 44"/>
            <p:cNvSpPr>
              <a:spLocks noEditPoints="1"/>
            </p:cNvSpPr>
            <p:nvPr/>
          </p:nvSpPr>
          <p:spPr bwMode="auto">
            <a:xfrm>
              <a:off x="3879" y="2373"/>
              <a:ext cx="78" cy="59"/>
            </a:xfrm>
            <a:custGeom>
              <a:avLst/>
              <a:gdLst>
                <a:gd name="T0" fmla="*/ 29 w 29"/>
                <a:gd name="T1" fmla="*/ 2 h 22"/>
                <a:gd name="T2" fmla="*/ 22 w 29"/>
                <a:gd name="T3" fmla="*/ 21 h 22"/>
                <a:gd name="T4" fmla="*/ 0 w 29"/>
                <a:gd name="T5" fmla="*/ 20 h 22"/>
                <a:gd name="T6" fmla="*/ 7 w 29"/>
                <a:gd name="T7" fmla="*/ 3 h 22"/>
                <a:gd name="T8" fmla="*/ 29 w 29"/>
                <a:gd name="T9" fmla="*/ 2 h 22"/>
                <a:gd name="T10" fmla="*/ 12 w 29"/>
                <a:gd name="T11" fmla="*/ 15 h 22"/>
                <a:gd name="T12" fmla="*/ 12 w 29"/>
                <a:gd name="T13" fmla="*/ 15 h 22"/>
                <a:gd name="T14" fmla="*/ 7 w 29"/>
                <a:gd name="T15" fmla="*/ 14 h 22"/>
                <a:gd name="T16" fmla="*/ 12 w 29"/>
                <a:gd name="T1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2">
                  <a:moveTo>
                    <a:pt x="29" y="2"/>
                  </a:moveTo>
                  <a:cubicBezTo>
                    <a:pt x="27" y="9"/>
                    <a:pt x="22" y="12"/>
                    <a:pt x="22" y="21"/>
                  </a:cubicBezTo>
                  <a:cubicBezTo>
                    <a:pt x="14" y="20"/>
                    <a:pt x="8" y="22"/>
                    <a:pt x="0" y="20"/>
                  </a:cubicBezTo>
                  <a:cubicBezTo>
                    <a:pt x="1" y="13"/>
                    <a:pt x="6" y="12"/>
                    <a:pt x="7" y="3"/>
                  </a:cubicBezTo>
                  <a:cubicBezTo>
                    <a:pt x="14" y="3"/>
                    <a:pt x="20" y="0"/>
                    <a:pt x="29" y="2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0" y="15"/>
                    <a:pt x="9" y="14"/>
                    <a:pt x="7" y="14"/>
                  </a:cubicBezTo>
                  <a:cubicBezTo>
                    <a:pt x="5" y="18"/>
                    <a:pt x="12" y="18"/>
                    <a:pt x="1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Freeform 45"/>
            <p:cNvSpPr>
              <a:spLocks noEditPoints="1"/>
            </p:cNvSpPr>
            <p:nvPr/>
          </p:nvSpPr>
          <p:spPr bwMode="auto">
            <a:xfrm>
              <a:off x="3473" y="2301"/>
              <a:ext cx="92" cy="62"/>
            </a:xfrm>
            <a:custGeom>
              <a:avLst/>
              <a:gdLst>
                <a:gd name="T0" fmla="*/ 34 w 34"/>
                <a:gd name="T1" fmla="*/ 2 h 23"/>
                <a:gd name="T2" fmla="*/ 25 w 34"/>
                <a:gd name="T3" fmla="*/ 21 h 23"/>
                <a:gd name="T4" fmla="*/ 16 w 34"/>
                <a:gd name="T5" fmla="*/ 19 h 23"/>
                <a:gd name="T6" fmla="*/ 0 w 34"/>
                <a:gd name="T7" fmla="*/ 18 h 23"/>
                <a:gd name="T8" fmla="*/ 6 w 34"/>
                <a:gd name="T9" fmla="*/ 3 h 23"/>
                <a:gd name="T10" fmla="*/ 34 w 34"/>
                <a:gd name="T11" fmla="*/ 2 h 23"/>
                <a:gd name="T12" fmla="*/ 25 w 34"/>
                <a:gd name="T13" fmla="*/ 7 h 23"/>
                <a:gd name="T14" fmla="*/ 25 w 34"/>
                <a:gd name="T15" fmla="*/ 7 h 23"/>
                <a:gd name="T16" fmla="*/ 27 w 34"/>
                <a:gd name="T17" fmla="*/ 8 h 23"/>
                <a:gd name="T18" fmla="*/ 27 w 34"/>
                <a:gd name="T19" fmla="*/ 5 h 23"/>
                <a:gd name="T20" fmla="*/ 25 w 34"/>
                <a:gd name="T21" fmla="*/ 5 h 23"/>
                <a:gd name="T22" fmla="*/ 25 w 34"/>
                <a:gd name="T23" fmla="*/ 7 h 23"/>
                <a:gd name="T24" fmla="*/ 8 w 34"/>
                <a:gd name="T25" fmla="*/ 15 h 23"/>
                <a:gd name="T26" fmla="*/ 8 w 34"/>
                <a:gd name="T27" fmla="*/ 15 h 23"/>
                <a:gd name="T28" fmla="*/ 18 w 34"/>
                <a:gd name="T29" fmla="*/ 12 h 23"/>
                <a:gd name="T30" fmla="*/ 12 w 34"/>
                <a:gd name="T31" fmla="*/ 11 h 23"/>
                <a:gd name="T32" fmla="*/ 16 w 34"/>
                <a:gd name="T33" fmla="*/ 8 h 23"/>
                <a:gd name="T34" fmla="*/ 12 w 34"/>
                <a:gd name="T35" fmla="*/ 7 h 23"/>
                <a:gd name="T36" fmla="*/ 8 w 34"/>
                <a:gd name="T37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23">
                  <a:moveTo>
                    <a:pt x="34" y="2"/>
                  </a:moveTo>
                  <a:cubicBezTo>
                    <a:pt x="32" y="10"/>
                    <a:pt x="26" y="12"/>
                    <a:pt x="25" y="21"/>
                  </a:cubicBezTo>
                  <a:cubicBezTo>
                    <a:pt x="20" y="23"/>
                    <a:pt x="21" y="21"/>
                    <a:pt x="16" y="19"/>
                  </a:cubicBezTo>
                  <a:cubicBezTo>
                    <a:pt x="11" y="19"/>
                    <a:pt x="6" y="20"/>
                    <a:pt x="0" y="18"/>
                  </a:cubicBezTo>
                  <a:cubicBezTo>
                    <a:pt x="3" y="14"/>
                    <a:pt x="7" y="9"/>
                    <a:pt x="6" y="3"/>
                  </a:cubicBezTo>
                  <a:cubicBezTo>
                    <a:pt x="14" y="0"/>
                    <a:pt x="24" y="1"/>
                    <a:pt x="34" y="2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6" y="7"/>
                    <a:pt x="27" y="8"/>
                  </a:cubicBezTo>
                  <a:cubicBezTo>
                    <a:pt x="27" y="7"/>
                    <a:pt x="27" y="6"/>
                    <a:pt x="27" y="5"/>
                  </a:cubicBezTo>
                  <a:cubicBezTo>
                    <a:pt x="27" y="5"/>
                    <a:pt x="26" y="5"/>
                    <a:pt x="25" y="5"/>
                  </a:cubicBezTo>
                  <a:cubicBezTo>
                    <a:pt x="25" y="6"/>
                    <a:pt x="25" y="6"/>
                    <a:pt x="25" y="7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11" y="14"/>
                    <a:pt x="17" y="17"/>
                    <a:pt x="18" y="12"/>
                  </a:cubicBezTo>
                  <a:cubicBezTo>
                    <a:pt x="15" y="10"/>
                    <a:pt x="12" y="15"/>
                    <a:pt x="12" y="11"/>
                  </a:cubicBezTo>
                  <a:cubicBezTo>
                    <a:pt x="13" y="9"/>
                    <a:pt x="16" y="10"/>
                    <a:pt x="16" y="8"/>
                  </a:cubicBezTo>
                  <a:cubicBezTo>
                    <a:pt x="15" y="7"/>
                    <a:pt x="14" y="7"/>
                    <a:pt x="12" y="7"/>
                  </a:cubicBezTo>
                  <a:cubicBezTo>
                    <a:pt x="10" y="8"/>
                    <a:pt x="8" y="11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Freeform 46"/>
            <p:cNvSpPr>
              <a:spLocks noEditPoints="1"/>
            </p:cNvSpPr>
            <p:nvPr/>
          </p:nvSpPr>
          <p:spPr bwMode="auto">
            <a:xfrm>
              <a:off x="3793" y="2379"/>
              <a:ext cx="83" cy="61"/>
            </a:xfrm>
            <a:custGeom>
              <a:avLst/>
              <a:gdLst>
                <a:gd name="T0" fmla="*/ 31 w 31"/>
                <a:gd name="T1" fmla="*/ 4 h 23"/>
                <a:gd name="T2" fmla="*/ 20 w 31"/>
                <a:gd name="T3" fmla="*/ 21 h 23"/>
                <a:gd name="T4" fmla="*/ 0 w 31"/>
                <a:gd name="T5" fmla="*/ 18 h 23"/>
                <a:gd name="T6" fmla="*/ 3 w 31"/>
                <a:gd name="T7" fmla="*/ 4 h 23"/>
                <a:gd name="T8" fmla="*/ 31 w 31"/>
                <a:gd name="T9" fmla="*/ 4 h 23"/>
                <a:gd name="T10" fmla="*/ 17 w 31"/>
                <a:gd name="T11" fmla="*/ 16 h 23"/>
                <a:gd name="T12" fmla="*/ 17 w 31"/>
                <a:gd name="T13" fmla="*/ 16 h 23"/>
                <a:gd name="T14" fmla="*/ 24 w 31"/>
                <a:gd name="T15" fmla="*/ 6 h 23"/>
                <a:gd name="T16" fmla="*/ 17 w 31"/>
                <a:gd name="T17" fmla="*/ 16 h 23"/>
                <a:gd name="T18" fmla="*/ 9 w 31"/>
                <a:gd name="T19" fmla="*/ 17 h 23"/>
                <a:gd name="T20" fmla="*/ 9 w 31"/>
                <a:gd name="T21" fmla="*/ 17 h 23"/>
                <a:gd name="T22" fmla="*/ 14 w 31"/>
                <a:gd name="T23" fmla="*/ 7 h 23"/>
                <a:gd name="T24" fmla="*/ 9 w 31"/>
                <a:gd name="T2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29" y="13"/>
                    <a:pt x="25" y="18"/>
                    <a:pt x="20" y="21"/>
                  </a:cubicBezTo>
                  <a:cubicBezTo>
                    <a:pt x="14" y="16"/>
                    <a:pt x="6" y="23"/>
                    <a:pt x="0" y="18"/>
                  </a:cubicBezTo>
                  <a:cubicBezTo>
                    <a:pt x="2" y="13"/>
                    <a:pt x="6" y="8"/>
                    <a:pt x="3" y="4"/>
                  </a:cubicBezTo>
                  <a:cubicBezTo>
                    <a:pt x="12" y="3"/>
                    <a:pt x="23" y="0"/>
                    <a:pt x="31" y="4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22" y="19"/>
                    <a:pt x="28" y="9"/>
                    <a:pt x="24" y="6"/>
                  </a:cubicBezTo>
                  <a:cubicBezTo>
                    <a:pt x="21" y="8"/>
                    <a:pt x="19" y="12"/>
                    <a:pt x="17" y="16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2" y="15"/>
                    <a:pt x="10" y="10"/>
                    <a:pt x="14" y="7"/>
                  </a:cubicBezTo>
                  <a:cubicBezTo>
                    <a:pt x="9" y="4"/>
                    <a:pt x="4" y="14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" name="Freeform 47"/>
            <p:cNvSpPr>
              <a:spLocks noEditPoints="1"/>
            </p:cNvSpPr>
            <p:nvPr/>
          </p:nvSpPr>
          <p:spPr bwMode="auto">
            <a:xfrm>
              <a:off x="4112" y="2456"/>
              <a:ext cx="68" cy="57"/>
            </a:xfrm>
            <a:custGeom>
              <a:avLst/>
              <a:gdLst>
                <a:gd name="T0" fmla="*/ 18 w 25"/>
                <a:gd name="T1" fmla="*/ 18 h 21"/>
                <a:gd name="T2" fmla="*/ 0 w 25"/>
                <a:gd name="T3" fmla="*/ 19 h 21"/>
                <a:gd name="T4" fmla="*/ 6 w 25"/>
                <a:gd name="T5" fmla="*/ 4 h 21"/>
                <a:gd name="T6" fmla="*/ 21 w 25"/>
                <a:gd name="T7" fmla="*/ 0 h 21"/>
                <a:gd name="T8" fmla="*/ 18 w 25"/>
                <a:gd name="T9" fmla="*/ 18 h 21"/>
                <a:gd name="T10" fmla="*/ 5 w 25"/>
                <a:gd name="T11" fmla="*/ 16 h 21"/>
                <a:gd name="T12" fmla="*/ 5 w 25"/>
                <a:gd name="T13" fmla="*/ 16 h 21"/>
                <a:gd name="T14" fmla="*/ 11 w 25"/>
                <a:gd name="T15" fmla="*/ 12 h 21"/>
                <a:gd name="T16" fmla="*/ 5 w 25"/>
                <a:gd name="T17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1">
                  <a:moveTo>
                    <a:pt x="18" y="18"/>
                  </a:moveTo>
                  <a:cubicBezTo>
                    <a:pt x="13" y="21"/>
                    <a:pt x="6" y="19"/>
                    <a:pt x="0" y="19"/>
                  </a:cubicBezTo>
                  <a:cubicBezTo>
                    <a:pt x="2" y="12"/>
                    <a:pt x="4" y="10"/>
                    <a:pt x="6" y="4"/>
                  </a:cubicBezTo>
                  <a:cubicBezTo>
                    <a:pt x="10" y="2"/>
                    <a:pt x="17" y="3"/>
                    <a:pt x="21" y="0"/>
                  </a:cubicBezTo>
                  <a:cubicBezTo>
                    <a:pt x="25" y="3"/>
                    <a:pt x="17" y="11"/>
                    <a:pt x="18" y="18"/>
                  </a:cubicBezTo>
                  <a:close/>
                  <a:moveTo>
                    <a:pt x="5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0" y="15"/>
                    <a:pt x="11" y="12"/>
                  </a:cubicBezTo>
                  <a:cubicBezTo>
                    <a:pt x="8" y="11"/>
                    <a:pt x="6" y="12"/>
                    <a:pt x="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" name="Freeform 48"/>
            <p:cNvSpPr>
              <a:spLocks noEditPoints="1"/>
            </p:cNvSpPr>
            <p:nvPr/>
          </p:nvSpPr>
          <p:spPr bwMode="auto">
            <a:xfrm>
              <a:off x="4029" y="2448"/>
              <a:ext cx="65" cy="73"/>
            </a:xfrm>
            <a:custGeom>
              <a:avLst/>
              <a:gdLst>
                <a:gd name="T0" fmla="*/ 24 w 24"/>
                <a:gd name="T1" fmla="*/ 2 h 27"/>
                <a:gd name="T2" fmla="*/ 0 w 24"/>
                <a:gd name="T3" fmla="*/ 20 h 27"/>
                <a:gd name="T4" fmla="*/ 9 w 24"/>
                <a:gd name="T5" fmla="*/ 1 h 27"/>
                <a:gd name="T6" fmla="*/ 24 w 24"/>
                <a:gd name="T7" fmla="*/ 2 h 27"/>
                <a:gd name="T8" fmla="*/ 9 w 24"/>
                <a:gd name="T9" fmla="*/ 17 h 27"/>
                <a:gd name="T10" fmla="*/ 9 w 24"/>
                <a:gd name="T11" fmla="*/ 17 h 27"/>
                <a:gd name="T12" fmla="*/ 18 w 24"/>
                <a:gd name="T13" fmla="*/ 7 h 27"/>
                <a:gd name="T14" fmla="*/ 15 w 24"/>
                <a:gd name="T15" fmla="*/ 6 h 27"/>
                <a:gd name="T16" fmla="*/ 9 w 24"/>
                <a:gd name="T17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7">
                  <a:moveTo>
                    <a:pt x="24" y="2"/>
                  </a:moveTo>
                  <a:cubicBezTo>
                    <a:pt x="20" y="16"/>
                    <a:pt x="14" y="27"/>
                    <a:pt x="0" y="20"/>
                  </a:cubicBezTo>
                  <a:cubicBezTo>
                    <a:pt x="4" y="12"/>
                    <a:pt x="3" y="5"/>
                    <a:pt x="9" y="1"/>
                  </a:cubicBezTo>
                  <a:cubicBezTo>
                    <a:pt x="14" y="5"/>
                    <a:pt x="17" y="0"/>
                    <a:pt x="24" y="2"/>
                  </a:cubicBezTo>
                  <a:close/>
                  <a:moveTo>
                    <a:pt x="9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5" y="19"/>
                    <a:pt x="15" y="11"/>
                    <a:pt x="18" y="7"/>
                  </a:cubicBezTo>
                  <a:cubicBezTo>
                    <a:pt x="17" y="7"/>
                    <a:pt x="16" y="6"/>
                    <a:pt x="15" y="6"/>
                  </a:cubicBezTo>
                  <a:cubicBezTo>
                    <a:pt x="14" y="12"/>
                    <a:pt x="10" y="12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Freeform 49"/>
            <p:cNvSpPr>
              <a:spLocks noEditPoints="1"/>
            </p:cNvSpPr>
            <p:nvPr/>
          </p:nvSpPr>
          <p:spPr bwMode="auto">
            <a:xfrm>
              <a:off x="3616" y="2363"/>
              <a:ext cx="88" cy="67"/>
            </a:xfrm>
            <a:custGeom>
              <a:avLst/>
              <a:gdLst>
                <a:gd name="T0" fmla="*/ 33 w 33"/>
                <a:gd name="T1" fmla="*/ 6 h 25"/>
                <a:gd name="T2" fmla="*/ 24 w 33"/>
                <a:gd name="T3" fmla="*/ 24 h 25"/>
                <a:gd name="T4" fmla="*/ 5 w 33"/>
                <a:gd name="T5" fmla="*/ 24 h 25"/>
                <a:gd name="T6" fmla="*/ 13 w 33"/>
                <a:gd name="T7" fmla="*/ 4 h 25"/>
                <a:gd name="T8" fmla="*/ 33 w 33"/>
                <a:gd name="T9" fmla="*/ 6 h 25"/>
                <a:gd name="T10" fmla="*/ 19 w 33"/>
                <a:gd name="T11" fmla="*/ 10 h 25"/>
                <a:gd name="T12" fmla="*/ 19 w 33"/>
                <a:gd name="T13" fmla="*/ 10 h 25"/>
                <a:gd name="T14" fmla="*/ 26 w 33"/>
                <a:gd name="T15" fmla="*/ 8 h 25"/>
                <a:gd name="T16" fmla="*/ 19 w 33"/>
                <a:gd name="T17" fmla="*/ 10 h 25"/>
                <a:gd name="T18" fmla="*/ 9 w 33"/>
                <a:gd name="T19" fmla="*/ 20 h 25"/>
                <a:gd name="T20" fmla="*/ 9 w 33"/>
                <a:gd name="T21" fmla="*/ 20 h 25"/>
                <a:gd name="T22" fmla="*/ 17 w 33"/>
                <a:gd name="T23" fmla="*/ 21 h 25"/>
                <a:gd name="T24" fmla="*/ 13 w 33"/>
                <a:gd name="T25" fmla="*/ 12 h 25"/>
                <a:gd name="T26" fmla="*/ 9 w 33"/>
                <a:gd name="T2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5">
                  <a:moveTo>
                    <a:pt x="33" y="6"/>
                  </a:moveTo>
                  <a:cubicBezTo>
                    <a:pt x="28" y="11"/>
                    <a:pt x="26" y="18"/>
                    <a:pt x="24" y="24"/>
                  </a:cubicBezTo>
                  <a:cubicBezTo>
                    <a:pt x="18" y="24"/>
                    <a:pt x="12" y="25"/>
                    <a:pt x="5" y="24"/>
                  </a:cubicBezTo>
                  <a:cubicBezTo>
                    <a:pt x="0" y="17"/>
                    <a:pt x="9" y="9"/>
                    <a:pt x="13" y="4"/>
                  </a:cubicBezTo>
                  <a:cubicBezTo>
                    <a:pt x="20" y="6"/>
                    <a:pt x="27" y="0"/>
                    <a:pt x="33" y="6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21" y="8"/>
                    <a:pt x="25" y="10"/>
                    <a:pt x="26" y="8"/>
                  </a:cubicBezTo>
                  <a:cubicBezTo>
                    <a:pt x="23" y="7"/>
                    <a:pt x="17" y="8"/>
                    <a:pt x="19" y="10"/>
                  </a:cubicBezTo>
                  <a:close/>
                  <a:moveTo>
                    <a:pt x="9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12" y="22"/>
                    <a:pt x="13" y="20"/>
                    <a:pt x="17" y="21"/>
                  </a:cubicBezTo>
                  <a:cubicBezTo>
                    <a:pt x="16" y="18"/>
                    <a:pt x="15" y="15"/>
                    <a:pt x="13" y="12"/>
                  </a:cubicBezTo>
                  <a:cubicBezTo>
                    <a:pt x="10" y="13"/>
                    <a:pt x="8" y="17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Freeform 50"/>
            <p:cNvSpPr>
              <a:spLocks noEditPoints="1"/>
            </p:cNvSpPr>
            <p:nvPr/>
          </p:nvSpPr>
          <p:spPr bwMode="auto">
            <a:xfrm>
              <a:off x="3946" y="2446"/>
              <a:ext cx="70" cy="56"/>
            </a:xfrm>
            <a:custGeom>
              <a:avLst/>
              <a:gdLst>
                <a:gd name="T0" fmla="*/ 22 w 26"/>
                <a:gd name="T1" fmla="*/ 0 h 21"/>
                <a:gd name="T2" fmla="*/ 20 w 26"/>
                <a:gd name="T3" fmla="*/ 20 h 21"/>
                <a:gd name="T4" fmla="*/ 0 w 26"/>
                <a:gd name="T5" fmla="*/ 21 h 21"/>
                <a:gd name="T6" fmla="*/ 7 w 26"/>
                <a:gd name="T7" fmla="*/ 4 h 21"/>
                <a:gd name="T8" fmla="*/ 22 w 26"/>
                <a:gd name="T9" fmla="*/ 0 h 21"/>
                <a:gd name="T10" fmla="*/ 15 w 26"/>
                <a:gd name="T11" fmla="*/ 12 h 21"/>
                <a:gd name="T12" fmla="*/ 15 w 26"/>
                <a:gd name="T13" fmla="*/ 12 h 21"/>
                <a:gd name="T14" fmla="*/ 15 w 26"/>
                <a:gd name="T1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1">
                  <a:moveTo>
                    <a:pt x="22" y="0"/>
                  </a:moveTo>
                  <a:cubicBezTo>
                    <a:pt x="26" y="4"/>
                    <a:pt x="17" y="13"/>
                    <a:pt x="20" y="20"/>
                  </a:cubicBezTo>
                  <a:cubicBezTo>
                    <a:pt x="14" y="20"/>
                    <a:pt x="8" y="21"/>
                    <a:pt x="0" y="21"/>
                  </a:cubicBezTo>
                  <a:cubicBezTo>
                    <a:pt x="1" y="14"/>
                    <a:pt x="5" y="11"/>
                    <a:pt x="7" y="4"/>
                  </a:cubicBezTo>
                  <a:cubicBezTo>
                    <a:pt x="12" y="4"/>
                    <a:pt x="18" y="4"/>
                    <a:pt x="22" y="0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2" y="18"/>
                    <a:pt x="19" y="13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Freeform 51"/>
            <p:cNvSpPr>
              <a:spLocks noEditPoints="1"/>
            </p:cNvSpPr>
            <p:nvPr/>
          </p:nvSpPr>
          <p:spPr bwMode="auto">
            <a:xfrm>
              <a:off x="3688" y="2446"/>
              <a:ext cx="250" cy="67"/>
            </a:xfrm>
            <a:custGeom>
              <a:avLst/>
              <a:gdLst>
                <a:gd name="T0" fmla="*/ 88 w 93"/>
                <a:gd name="T1" fmla="*/ 22 h 25"/>
                <a:gd name="T2" fmla="*/ 65 w 93"/>
                <a:gd name="T3" fmla="*/ 21 h 25"/>
                <a:gd name="T4" fmla="*/ 41 w 93"/>
                <a:gd name="T5" fmla="*/ 22 h 25"/>
                <a:gd name="T6" fmla="*/ 0 w 93"/>
                <a:gd name="T7" fmla="*/ 17 h 25"/>
                <a:gd name="T8" fmla="*/ 8 w 93"/>
                <a:gd name="T9" fmla="*/ 0 h 25"/>
                <a:gd name="T10" fmla="*/ 49 w 93"/>
                <a:gd name="T11" fmla="*/ 2 h 25"/>
                <a:gd name="T12" fmla="*/ 93 w 93"/>
                <a:gd name="T13" fmla="*/ 2 h 25"/>
                <a:gd name="T14" fmla="*/ 88 w 93"/>
                <a:gd name="T15" fmla="*/ 22 h 25"/>
                <a:gd name="T16" fmla="*/ 82 w 93"/>
                <a:gd name="T17" fmla="*/ 8 h 25"/>
                <a:gd name="T18" fmla="*/ 82 w 93"/>
                <a:gd name="T19" fmla="*/ 8 h 25"/>
                <a:gd name="T20" fmla="*/ 82 w 93"/>
                <a:gd name="T21" fmla="*/ 18 h 25"/>
                <a:gd name="T22" fmla="*/ 87 w 93"/>
                <a:gd name="T23" fmla="*/ 7 h 25"/>
                <a:gd name="T24" fmla="*/ 82 w 93"/>
                <a:gd name="T25" fmla="*/ 8 h 25"/>
                <a:gd name="T26" fmla="*/ 54 w 93"/>
                <a:gd name="T27" fmla="*/ 8 h 25"/>
                <a:gd name="T28" fmla="*/ 54 w 93"/>
                <a:gd name="T29" fmla="*/ 8 h 25"/>
                <a:gd name="T30" fmla="*/ 58 w 93"/>
                <a:gd name="T31" fmla="*/ 7 h 25"/>
                <a:gd name="T32" fmla="*/ 54 w 93"/>
                <a:gd name="T33" fmla="*/ 8 h 25"/>
                <a:gd name="T34" fmla="*/ 47 w 93"/>
                <a:gd name="T35" fmla="*/ 11 h 25"/>
                <a:gd name="T36" fmla="*/ 47 w 93"/>
                <a:gd name="T37" fmla="*/ 11 h 25"/>
                <a:gd name="T38" fmla="*/ 53 w 93"/>
                <a:gd name="T39" fmla="*/ 9 h 25"/>
                <a:gd name="T40" fmla="*/ 47 w 93"/>
                <a:gd name="T41" fmla="*/ 11 h 25"/>
                <a:gd name="T42" fmla="*/ 41 w 93"/>
                <a:gd name="T43" fmla="*/ 16 h 25"/>
                <a:gd name="T44" fmla="*/ 41 w 93"/>
                <a:gd name="T45" fmla="*/ 16 h 25"/>
                <a:gd name="T46" fmla="*/ 17 w 93"/>
                <a:gd name="T47" fmla="*/ 14 h 25"/>
                <a:gd name="T48" fmla="*/ 54 w 93"/>
                <a:gd name="T49" fmla="*/ 16 h 25"/>
                <a:gd name="T50" fmla="*/ 41 w 93"/>
                <a:gd name="T51" fmla="*/ 16 h 25"/>
                <a:gd name="T52" fmla="*/ 7 w 93"/>
                <a:gd name="T53" fmla="*/ 10 h 25"/>
                <a:gd name="T54" fmla="*/ 7 w 93"/>
                <a:gd name="T55" fmla="*/ 10 h 25"/>
                <a:gd name="T56" fmla="*/ 10 w 93"/>
                <a:gd name="T57" fmla="*/ 11 h 25"/>
                <a:gd name="T58" fmla="*/ 10 w 93"/>
                <a:gd name="T59" fmla="*/ 9 h 25"/>
                <a:gd name="T60" fmla="*/ 8 w 93"/>
                <a:gd name="T61" fmla="*/ 8 h 25"/>
                <a:gd name="T62" fmla="*/ 7 w 93"/>
                <a:gd name="T63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3" h="25">
                  <a:moveTo>
                    <a:pt x="88" y="22"/>
                  </a:moveTo>
                  <a:cubicBezTo>
                    <a:pt x="81" y="25"/>
                    <a:pt x="73" y="22"/>
                    <a:pt x="65" y="21"/>
                  </a:cubicBezTo>
                  <a:cubicBezTo>
                    <a:pt x="57" y="20"/>
                    <a:pt x="49" y="23"/>
                    <a:pt x="41" y="22"/>
                  </a:cubicBezTo>
                  <a:cubicBezTo>
                    <a:pt x="27" y="22"/>
                    <a:pt x="14" y="17"/>
                    <a:pt x="0" y="17"/>
                  </a:cubicBezTo>
                  <a:cubicBezTo>
                    <a:pt x="1" y="8"/>
                    <a:pt x="5" y="5"/>
                    <a:pt x="8" y="0"/>
                  </a:cubicBezTo>
                  <a:cubicBezTo>
                    <a:pt x="20" y="2"/>
                    <a:pt x="34" y="1"/>
                    <a:pt x="49" y="2"/>
                  </a:cubicBezTo>
                  <a:cubicBezTo>
                    <a:pt x="64" y="3"/>
                    <a:pt x="81" y="4"/>
                    <a:pt x="93" y="2"/>
                  </a:cubicBezTo>
                  <a:cubicBezTo>
                    <a:pt x="93" y="8"/>
                    <a:pt x="90" y="16"/>
                    <a:pt x="88" y="22"/>
                  </a:cubicBez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3" y="11"/>
                    <a:pt x="86" y="14"/>
                    <a:pt x="82" y="18"/>
                  </a:cubicBezTo>
                  <a:cubicBezTo>
                    <a:pt x="87" y="17"/>
                    <a:pt x="87" y="12"/>
                    <a:pt x="87" y="7"/>
                  </a:cubicBezTo>
                  <a:cubicBezTo>
                    <a:pt x="85" y="7"/>
                    <a:pt x="84" y="7"/>
                    <a:pt x="82" y="8"/>
                  </a:cubicBezTo>
                  <a:close/>
                  <a:moveTo>
                    <a:pt x="54" y="8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56" y="9"/>
                    <a:pt x="57" y="8"/>
                    <a:pt x="58" y="7"/>
                  </a:cubicBezTo>
                  <a:cubicBezTo>
                    <a:pt x="56" y="6"/>
                    <a:pt x="55" y="7"/>
                    <a:pt x="54" y="8"/>
                  </a:cubicBezTo>
                  <a:close/>
                  <a:moveTo>
                    <a:pt x="47" y="11"/>
                  </a:moveTo>
                  <a:cubicBezTo>
                    <a:pt x="47" y="11"/>
                    <a:pt x="47" y="11"/>
                    <a:pt x="47" y="11"/>
                  </a:cubicBezTo>
                  <a:cubicBezTo>
                    <a:pt x="50" y="12"/>
                    <a:pt x="52" y="11"/>
                    <a:pt x="53" y="9"/>
                  </a:cubicBezTo>
                  <a:cubicBezTo>
                    <a:pt x="50" y="8"/>
                    <a:pt x="47" y="8"/>
                    <a:pt x="47" y="11"/>
                  </a:cubicBezTo>
                  <a:close/>
                  <a:moveTo>
                    <a:pt x="41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35" y="14"/>
                    <a:pt x="24" y="12"/>
                    <a:pt x="17" y="14"/>
                  </a:cubicBezTo>
                  <a:cubicBezTo>
                    <a:pt x="31" y="17"/>
                    <a:pt x="44" y="19"/>
                    <a:pt x="54" y="16"/>
                  </a:cubicBezTo>
                  <a:cubicBezTo>
                    <a:pt x="49" y="15"/>
                    <a:pt x="44" y="14"/>
                    <a:pt x="41" y="16"/>
                  </a:cubicBezTo>
                  <a:close/>
                  <a:moveTo>
                    <a:pt x="7" y="10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1"/>
                    <a:pt x="10" y="11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9"/>
                    <a:pt x="8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Freeform 52"/>
            <p:cNvSpPr>
              <a:spLocks noEditPoints="1"/>
            </p:cNvSpPr>
            <p:nvPr/>
          </p:nvSpPr>
          <p:spPr bwMode="auto">
            <a:xfrm>
              <a:off x="3449" y="2360"/>
              <a:ext cx="92" cy="64"/>
            </a:xfrm>
            <a:custGeom>
              <a:avLst/>
              <a:gdLst>
                <a:gd name="T0" fmla="*/ 34 w 34"/>
                <a:gd name="T1" fmla="*/ 5 h 24"/>
                <a:gd name="T2" fmla="*/ 19 w 34"/>
                <a:gd name="T3" fmla="*/ 24 h 24"/>
                <a:gd name="T4" fmla="*/ 0 w 34"/>
                <a:gd name="T5" fmla="*/ 20 h 24"/>
                <a:gd name="T6" fmla="*/ 9 w 34"/>
                <a:gd name="T7" fmla="*/ 4 h 24"/>
                <a:gd name="T8" fmla="*/ 34 w 34"/>
                <a:gd name="T9" fmla="*/ 5 h 24"/>
                <a:gd name="T10" fmla="*/ 14 w 34"/>
                <a:gd name="T11" fmla="*/ 10 h 24"/>
                <a:gd name="T12" fmla="*/ 14 w 34"/>
                <a:gd name="T13" fmla="*/ 10 h 24"/>
                <a:gd name="T14" fmla="*/ 27 w 34"/>
                <a:gd name="T15" fmla="*/ 9 h 24"/>
                <a:gd name="T16" fmla="*/ 14 w 34"/>
                <a:gd name="T17" fmla="*/ 10 h 24"/>
                <a:gd name="T18" fmla="*/ 18 w 34"/>
                <a:gd name="T19" fmla="*/ 16 h 24"/>
                <a:gd name="T20" fmla="*/ 18 w 34"/>
                <a:gd name="T21" fmla="*/ 16 h 24"/>
                <a:gd name="T22" fmla="*/ 24 w 34"/>
                <a:gd name="T23" fmla="*/ 13 h 24"/>
                <a:gd name="T24" fmla="*/ 18 w 34"/>
                <a:gd name="T25" fmla="*/ 16 h 24"/>
                <a:gd name="T26" fmla="*/ 6 w 34"/>
                <a:gd name="T27" fmla="*/ 18 h 24"/>
                <a:gd name="T28" fmla="*/ 6 w 34"/>
                <a:gd name="T29" fmla="*/ 18 h 24"/>
                <a:gd name="T30" fmla="*/ 12 w 34"/>
                <a:gd name="T31" fmla="*/ 19 h 24"/>
                <a:gd name="T32" fmla="*/ 9 w 34"/>
                <a:gd name="T33" fmla="*/ 13 h 24"/>
                <a:gd name="T34" fmla="*/ 6 w 34"/>
                <a:gd name="T35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24">
                  <a:moveTo>
                    <a:pt x="34" y="5"/>
                  </a:moveTo>
                  <a:cubicBezTo>
                    <a:pt x="30" y="13"/>
                    <a:pt x="25" y="20"/>
                    <a:pt x="19" y="24"/>
                  </a:cubicBezTo>
                  <a:cubicBezTo>
                    <a:pt x="13" y="19"/>
                    <a:pt x="8" y="23"/>
                    <a:pt x="0" y="20"/>
                  </a:cubicBezTo>
                  <a:cubicBezTo>
                    <a:pt x="3" y="14"/>
                    <a:pt x="5" y="8"/>
                    <a:pt x="9" y="4"/>
                  </a:cubicBezTo>
                  <a:cubicBezTo>
                    <a:pt x="16" y="8"/>
                    <a:pt x="23" y="0"/>
                    <a:pt x="34" y="5"/>
                  </a:cubicBezTo>
                  <a:close/>
                  <a:moveTo>
                    <a:pt x="14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21" y="10"/>
                    <a:pt x="24" y="11"/>
                    <a:pt x="27" y="9"/>
                  </a:cubicBezTo>
                  <a:cubicBezTo>
                    <a:pt x="24" y="5"/>
                    <a:pt x="17" y="8"/>
                    <a:pt x="14" y="10"/>
                  </a:cubicBezTo>
                  <a:close/>
                  <a:moveTo>
                    <a:pt x="1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22" y="18"/>
                    <a:pt x="24" y="17"/>
                    <a:pt x="24" y="13"/>
                  </a:cubicBezTo>
                  <a:cubicBezTo>
                    <a:pt x="21" y="13"/>
                    <a:pt x="19" y="14"/>
                    <a:pt x="18" y="16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9" y="19"/>
                    <a:pt x="9" y="17"/>
                    <a:pt x="12" y="19"/>
                  </a:cubicBezTo>
                  <a:cubicBezTo>
                    <a:pt x="12" y="16"/>
                    <a:pt x="13" y="13"/>
                    <a:pt x="9" y="13"/>
                  </a:cubicBezTo>
                  <a:cubicBezTo>
                    <a:pt x="9" y="16"/>
                    <a:pt x="6" y="15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Freeform 53"/>
            <p:cNvSpPr>
              <a:spLocks/>
            </p:cNvSpPr>
            <p:nvPr/>
          </p:nvSpPr>
          <p:spPr bwMode="auto">
            <a:xfrm>
              <a:off x="3616" y="2432"/>
              <a:ext cx="64" cy="59"/>
            </a:xfrm>
            <a:custGeom>
              <a:avLst/>
              <a:gdLst>
                <a:gd name="T0" fmla="*/ 24 w 24"/>
                <a:gd name="T1" fmla="*/ 3 h 22"/>
                <a:gd name="T2" fmla="*/ 14 w 24"/>
                <a:gd name="T3" fmla="*/ 21 h 22"/>
                <a:gd name="T4" fmla="*/ 0 w 24"/>
                <a:gd name="T5" fmla="*/ 20 h 22"/>
                <a:gd name="T6" fmla="*/ 4 w 24"/>
                <a:gd name="T7" fmla="*/ 4 h 22"/>
                <a:gd name="T8" fmla="*/ 24 w 24"/>
                <a:gd name="T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2">
                  <a:moveTo>
                    <a:pt x="24" y="3"/>
                  </a:moveTo>
                  <a:cubicBezTo>
                    <a:pt x="20" y="8"/>
                    <a:pt x="17" y="14"/>
                    <a:pt x="14" y="21"/>
                  </a:cubicBezTo>
                  <a:cubicBezTo>
                    <a:pt x="9" y="20"/>
                    <a:pt x="6" y="22"/>
                    <a:pt x="0" y="20"/>
                  </a:cubicBezTo>
                  <a:cubicBezTo>
                    <a:pt x="2" y="13"/>
                    <a:pt x="3" y="9"/>
                    <a:pt x="4" y="4"/>
                  </a:cubicBezTo>
                  <a:cubicBezTo>
                    <a:pt x="10" y="4"/>
                    <a:pt x="15" y="0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Freeform 54"/>
            <p:cNvSpPr>
              <a:spLocks noEditPoints="1"/>
            </p:cNvSpPr>
            <p:nvPr/>
          </p:nvSpPr>
          <p:spPr bwMode="auto">
            <a:xfrm>
              <a:off x="3949" y="2553"/>
              <a:ext cx="209" cy="62"/>
            </a:xfrm>
            <a:custGeom>
              <a:avLst/>
              <a:gdLst>
                <a:gd name="T0" fmla="*/ 78 w 78"/>
                <a:gd name="T1" fmla="*/ 6 h 23"/>
                <a:gd name="T2" fmla="*/ 65 w 78"/>
                <a:gd name="T3" fmla="*/ 23 h 23"/>
                <a:gd name="T4" fmla="*/ 38 w 78"/>
                <a:gd name="T5" fmla="*/ 22 h 23"/>
                <a:gd name="T6" fmla="*/ 0 w 78"/>
                <a:gd name="T7" fmla="*/ 17 h 23"/>
                <a:gd name="T8" fmla="*/ 9 w 78"/>
                <a:gd name="T9" fmla="*/ 0 h 23"/>
                <a:gd name="T10" fmla="*/ 78 w 78"/>
                <a:gd name="T11" fmla="*/ 6 h 23"/>
                <a:gd name="T12" fmla="*/ 56 w 78"/>
                <a:gd name="T13" fmla="*/ 10 h 23"/>
                <a:gd name="T14" fmla="*/ 56 w 78"/>
                <a:gd name="T15" fmla="*/ 10 h 23"/>
                <a:gd name="T16" fmla="*/ 63 w 78"/>
                <a:gd name="T17" fmla="*/ 8 h 23"/>
                <a:gd name="T18" fmla="*/ 56 w 78"/>
                <a:gd name="T19" fmla="*/ 10 h 23"/>
                <a:gd name="T20" fmla="*/ 67 w 78"/>
                <a:gd name="T21" fmla="*/ 12 h 23"/>
                <a:gd name="T22" fmla="*/ 67 w 78"/>
                <a:gd name="T23" fmla="*/ 12 h 23"/>
                <a:gd name="T24" fmla="*/ 69 w 78"/>
                <a:gd name="T25" fmla="*/ 12 h 23"/>
                <a:gd name="T26" fmla="*/ 66 w 78"/>
                <a:gd name="T27" fmla="*/ 10 h 23"/>
                <a:gd name="T28" fmla="*/ 67 w 78"/>
                <a:gd name="T29" fmla="*/ 12 h 23"/>
                <a:gd name="T30" fmla="*/ 27 w 78"/>
                <a:gd name="T31" fmla="*/ 8 h 23"/>
                <a:gd name="T32" fmla="*/ 27 w 78"/>
                <a:gd name="T33" fmla="*/ 8 h 23"/>
                <a:gd name="T34" fmla="*/ 37 w 78"/>
                <a:gd name="T35" fmla="*/ 11 h 23"/>
                <a:gd name="T36" fmla="*/ 51 w 78"/>
                <a:gd name="T37" fmla="*/ 8 h 23"/>
                <a:gd name="T38" fmla="*/ 27 w 78"/>
                <a:gd name="T39" fmla="*/ 8 h 23"/>
                <a:gd name="T40" fmla="*/ 21 w 78"/>
                <a:gd name="T41" fmla="*/ 7 h 23"/>
                <a:gd name="T42" fmla="*/ 21 w 78"/>
                <a:gd name="T43" fmla="*/ 7 h 23"/>
                <a:gd name="T44" fmla="*/ 24 w 78"/>
                <a:gd name="T45" fmla="*/ 8 h 23"/>
                <a:gd name="T46" fmla="*/ 25 w 78"/>
                <a:gd name="T47" fmla="*/ 4 h 23"/>
                <a:gd name="T48" fmla="*/ 23 w 78"/>
                <a:gd name="T49" fmla="*/ 4 h 23"/>
                <a:gd name="T50" fmla="*/ 21 w 78"/>
                <a:gd name="T51" fmla="*/ 7 h 23"/>
                <a:gd name="T52" fmla="*/ 50 w 78"/>
                <a:gd name="T53" fmla="*/ 11 h 23"/>
                <a:gd name="T54" fmla="*/ 50 w 78"/>
                <a:gd name="T55" fmla="*/ 11 h 23"/>
                <a:gd name="T56" fmla="*/ 9 w 78"/>
                <a:gd name="T57" fmla="*/ 8 h 23"/>
                <a:gd name="T58" fmla="*/ 6 w 78"/>
                <a:gd name="T59" fmla="*/ 13 h 23"/>
                <a:gd name="T60" fmla="*/ 18 w 78"/>
                <a:gd name="T61" fmla="*/ 14 h 23"/>
                <a:gd name="T62" fmla="*/ 65 w 78"/>
                <a:gd name="T63" fmla="*/ 15 h 23"/>
                <a:gd name="T64" fmla="*/ 50 w 78"/>
                <a:gd name="T6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23">
                  <a:moveTo>
                    <a:pt x="78" y="6"/>
                  </a:moveTo>
                  <a:cubicBezTo>
                    <a:pt x="76" y="14"/>
                    <a:pt x="72" y="17"/>
                    <a:pt x="65" y="23"/>
                  </a:cubicBezTo>
                  <a:cubicBezTo>
                    <a:pt x="57" y="18"/>
                    <a:pt x="48" y="23"/>
                    <a:pt x="38" y="22"/>
                  </a:cubicBezTo>
                  <a:cubicBezTo>
                    <a:pt x="26" y="22"/>
                    <a:pt x="12" y="17"/>
                    <a:pt x="0" y="17"/>
                  </a:cubicBezTo>
                  <a:cubicBezTo>
                    <a:pt x="1" y="8"/>
                    <a:pt x="6" y="6"/>
                    <a:pt x="9" y="0"/>
                  </a:cubicBezTo>
                  <a:cubicBezTo>
                    <a:pt x="28" y="2"/>
                    <a:pt x="59" y="4"/>
                    <a:pt x="78" y="6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60" y="12"/>
                    <a:pt x="61" y="9"/>
                    <a:pt x="63" y="8"/>
                  </a:cubicBezTo>
                  <a:cubicBezTo>
                    <a:pt x="60" y="8"/>
                    <a:pt x="56" y="6"/>
                    <a:pt x="56" y="10"/>
                  </a:cubicBezTo>
                  <a:close/>
                  <a:moveTo>
                    <a:pt x="67" y="12"/>
                  </a:moveTo>
                  <a:cubicBezTo>
                    <a:pt x="67" y="12"/>
                    <a:pt x="67" y="12"/>
                    <a:pt x="67" y="12"/>
                  </a:cubicBezTo>
                  <a:cubicBezTo>
                    <a:pt x="68" y="12"/>
                    <a:pt x="69" y="12"/>
                    <a:pt x="69" y="12"/>
                  </a:cubicBezTo>
                  <a:cubicBezTo>
                    <a:pt x="72" y="10"/>
                    <a:pt x="66" y="8"/>
                    <a:pt x="66" y="10"/>
                  </a:cubicBezTo>
                  <a:cubicBezTo>
                    <a:pt x="67" y="11"/>
                    <a:pt x="68" y="11"/>
                    <a:pt x="67" y="12"/>
                  </a:cubicBezTo>
                  <a:close/>
                  <a:moveTo>
                    <a:pt x="27" y="8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32" y="8"/>
                    <a:pt x="33" y="7"/>
                    <a:pt x="37" y="11"/>
                  </a:cubicBezTo>
                  <a:cubicBezTo>
                    <a:pt x="40" y="5"/>
                    <a:pt x="48" y="14"/>
                    <a:pt x="51" y="8"/>
                  </a:cubicBezTo>
                  <a:cubicBezTo>
                    <a:pt x="43" y="8"/>
                    <a:pt x="30" y="1"/>
                    <a:pt x="27" y="8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23" y="7"/>
                    <a:pt x="24" y="8"/>
                  </a:cubicBezTo>
                  <a:cubicBezTo>
                    <a:pt x="24" y="7"/>
                    <a:pt x="24" y="5"/>
                    <a:pt x="25" y="4"/>
                  </a:cubicBezTo>
                  <a:cubicBezTo>
                    <a:pt x="24" y="4"/>
                    <a:pt x="23" y="4"/>
                    <a:pt x="23" y="4"/>
                  </a:cubicBezTo>
                  <a:cubicBezTo>
                    <a:pt x="22" y="5"/>
                    <a:pt x="21" y="5"/>
                    <a:pt x="21" y="7"/>
                  </a:cubicBezTo>
                  <a:close/>
                  <a:moveTo>
                    <a:pt x="50" y="11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37" y="16"/>
                    <a:pt x="20" y="11"/>
                    <a:pt x="9" y="8"/>
                  </a:cubicBezTo>
                  <a:cubicBezTo>
                    <a:pt x="9" y="10"/>
                    <a:pt x="6" y="10"/>
                    <a:pt x="6" y="13"/>
                  </a:cubicBezTo>
                  <a:cubicBezTo>
                    <a:pt x="9" y="16"/>
                    <a:pt x="14" y="14"/>
                    <a:pt x="18" y="14"/>
                  </a:cubicBezTo>
                  <a:cubicBezTo>
                    <a:pt x="34" y="17"/>
                    <a:pt x="54" y="23"/>
                    <a:pt x="65" y="15"/>
                  </a:cubicBezTo>
                  <a:cubicBezTo>
                    <a:pt x="61" y="10"/>
                    <a:pt x="53" y="18"/>
                    <a:pt x="5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Freeform 55"/>
            <p:cNvSpPr>
              <a:spLocks noEditPoints="1"/>
            </p:cNvSpPr>
            <p:nvPr/>
          </p:nvSpPr>
          <p:spPr bwMode="auto">
            <a:xfrm>
              <a:off x="3428" y="2422"/>
              <a:ext cx="91" cy="67"/>
            </a:xfrm>
            <a:custGeom>
              <a:avLst/>
              <a:gdLst>
                <a:gd name="T0" fmla="*/ 34 w 34"/>
                <a:gd name="T1" fmla="*/ 1 h 25"/>
                <a:gd name="T2" fmla="*/ 24 w 34"/>
                <a:gd name="T3" fmla="*/ 22 h 25"/>
                <a:gd name="T4" fmla="*/ 0 w 34"/>
                <a:gd name="T5" fmla="*/ 21 h 25"/>
                <a:gd name="T6" fmla="*/ 9 w 34"/>
                <a:gd name="T7" fmla="*/ 3 h 25"/>
                <a:gd name="T8" fmla="*/ 10 w 34"/>
                <a:gd name="T9" fmla="*/ 10 h 25"/>
                <a:gd name="T10" fmla="*/ 15 w 34"/>
                <a:gd name="T11" fmla="*/ 5 h 25"/>
                <a:gd name="T12" fmla="*/ 34 w 34"/>
                <a:gd name="T13" fmla="*/ 1 h 25"/>
                <a:gd name="T14" fmla="*/ 7 w 34"/>
                <a:gd name="T15" fmla="*/ 18 h 25"/>
                <a:gd name="T16" fmla="*/ 7 w 34"/>
                <a:gd name="T17" fmla="*/ 18 h 25"/>
                <a:gd name="T18" fmla="*/ 14 w 34"/>
                <a:gd name="T19" fmla="*/ 16 h 25"/>
                <a:gd name="T20" fmla="*/ 9 w 34"/>
                <a:gd name="T21" fmla="*/ 14 h 25"/>
                <a:gd name="T22" fmla="*/ 7 w 34"/>
                <a:gd name="T23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25">
                  <a:moveTo>
                    <a:pt x="34" y="1"/>
                  </a:moveTo>
                  <a:cubicBezTo>
                    <a:pt x="30" y="7"/>
                    <a:pt x="27" y="15"/>
                    <a:pt x="24" y="22"/>
                  </a:cubicBezTo>
                  <a:cubicBezTo>
                    <a:pt x="14" y="19"/>
                    <a:pt x="10" y="25"/>
                    <a:pt x="0" y="21"/>
                  </a:cubicBezTo>
                  <a:cubicBezTo>
                    <a:pt x="4" y="16"/>
                    <a:pt x="4" y="6"/>
                    <a:pt x="9" y="3"/>
                  </a:cubicBezTo>
                  <a:cubicBezTo>
                    <a:pt x="13" y="3"/>
                    <a:pt x="10" y="7"/>
                    <a:pt x="10" y="10"/>
                  </a:cubicBezTo>
                  <a:cubicBezTo>
                    <a:pt x="13" y="11"/>
                    <a:pt x="14" y="8"/>
                    <a:pt x="15" y="5"/>
                  </a:cubicBezTo>
                  <a:cubicBezTo>
                    <a:pt x="23" y="7"/>
                    <a:pt x="26" y="0"/>
                    <a:pt x="34" y="1"/>
                  </a:cubicBezTo>
                  <a:close/>
                  <a:moveTo>
                    <a:pt x="7" y="18"/>
                  </a:moveTo>
                  <a:cubicBezTo>
                    <a:pt x="7" y="18"/>
                    <a:pt x="7" y="18"/>
                    <a:pt x="7" y="18"/>
                  </a:cubicBezTo>
                  <a:cubicBezTo>
                    <a:pt x="10" y="19"/>
                    <a:pt x="13" y="18"/>
                    <a:pt x="14" y="16"/>
                  </a:cubicBezTo>
                  <a:cubicBezTo>
                    <a:pt x="12" y="16"/>
                    <a:pt x="10" y="15"/>
                    <a:pt x="9" y="14"/>
                  </a:cubicBezTo>
                  <a:cubicBezTo>
                    <a:pt x="8" y="15"/>
                    <a:pt x="7" y="16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" name="Freeform 56"/>
            <p:cNvSpPr>
              <a:spLocks noEditPoints="1"/>
            </p:cNvSpPr>
            <p:nvPr/>
          </p:nvSpPr>
          <p:spPr bwMode="auto">
            <a:xfrm>
              <a:off x="3441" y="2540"/>
              <a:ext cx="287" cy="193"/>
            </a:xfrm>
            <a:custGeom>
              <a:avLst/>
              <a:gdLst>
                <a:gd name="T0" fmla="*/ 107 w 107"/>
                <a:gd name="T1" fmla="*/ 14 h 72"/>
                <a:gd name="T2" fmla="*/ 86 w 107"/>
                <a:gd name="T3" fmla="*/ 66 h 72"/>
                <a:gd name="T4" fmla="*/ 42 w 107"/>
                <a:gd name="T5" fmla="*/ 65 h 72"/>
                <a:gd name="T6" fmla="*/ 5 w 107"/>
                <a:gd name="T7" fmla="*/ 55 h 72"/>
                <a:gd name="T8" fmla="*/ 22 w 107"/>
                <a:gd name="T9" fmla="*/ 2 h 72"/>
                <a:gd name="T10" fmla="*/ 55 w 107"/>
                <a:gd name="T11" fmla="*/ 5 h 72"/>
                <a:gd name="T12" fmla="*/ 107 w 107"/>
                <a:gd name="T13" fmla="*/ 14 h 72"/>
                <a:gd name="T14" fmla="*/ 52 w 107"/>
                <a:gd name="T15" fmla="*/ 9 h 72"/>
                <a:gd name="T16" fmla="*/ 52 w 107"/>
                <a:gd name="T17" fmla="*/ 9 h 72"/>
                <a:gd name="T18" fmla="*/ 27 w 107"/>
                <a:gd name="T19" fmla="*/ 8 h 72"/>
                <a:gd name="T20" fmla="*/ 13 w 107"/>
                <a:gd name="T21" fmla="*/ 38 h 72"/>
                <a:gd name="T22" fmla="*/ 90 w 107"/>
                <a:gd name="T23" fmla="*/ 46 h 72"/>
                <a:gd name="T24" fmla="*/ 100 w 107"/>
                <a:gd name="T25" fmla="*/ 17 h 72"/>
                <a:gd name="T26" fmla="*/ 52 w 107"/>
                <a:gd name="T27" fmla="*/ 9 h 72"/>
                <a:gd name="T28" fmla="*/ 55 w 107"/>
                <a:gd name="T29" fmla="*/ 48 h 72"/>
                <a:gd name="T30" fmla="*/ 55 w 107"/>
                <a:gd name="T31" fmla="*/ 48 h 72"/>
                <a:gd name="T32" fmla="*/ 48 w 107"/>
                <a:gd name="T33" fmla="*/ 60 h 72"/>
                <a:gd name="T34" fmla="*/ 81 w 107"/>
                <a:gd name="T35" fmla="*/ 64 h 72"/>
                <a:gd name="T36" fmla="*/ 89 w 107"/>
                <a:gd name="T37" fmla="*/ 52 h 72"/>
                <a:gd name="T38" fmla="*/ 55 w 107"/>
                <a:gd name="T39" fmla="*/ 48 h 72"/>
                <a:gd name="T40" fmla="*/ 11 w 107"/>
                <a:gd name="T41" fmla="*/ 44 h 72"/>
                <a:gd name="T42" fmla="*/ 11 w 107"/>
                <a:gd name="T43" fmla="*/ 44 h 72"/>
                <a:gd name="T44" fmla="*/ 42 w 107"/>
                <a:gd name="T45" fmla="*/ 59 h 72"/>
                <a:gd name="T46" fmla="*/ 47 w 107"/>
                <a:gd name="T47" fmla="*/ 47 h 72"/>
                <a:gd name="T48" fmla="*/ 11 w 107"/>
                <a:gd name="T49" fmla="*/ 4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72">
                  <a:moveTo>
                    <a:pt x="107" y="14"/>
                  </a:moveTo>
                  <a:cubicBezTo>
                    <a:pt x="101" y="32"/>
                    <a:pt x="95" y="52"/>
                    <a:pt x="86" y="66"/>
                  </a:cubicBezTo>
                  <a:cubicBezTo>
                    <a:pt x="73" y="72"/>
                    <a:pt x="55" y="61"/>
                    <a:pt x="42" y="65"/>
                  </a:cubicBezTo>
                  <a:cubicBezTo>
                    <a:pt x="32" y="59"/>
                    <a:pt x="15" y="61"/>
                    <a:pt x="5" y="55"/>
                  </a:cubicBezTo>
                  <a:cubicBezTo>
                    <a:pt x="0" y="39"/>
                    <a:pt x="14" y="17"/>
                    <a:pt x="22" y="2"/>
                  </a:cubicBezTo>
                  <a:cubicBezTo>
                    <a:pt x="31" y="0"/>
                    <a:pt x="43" y="3"/>
                    <a:pt x="55" y="5"/>
                  </a:cubicBezTo>
                  <a:cubicBezTo>
                    <a:pt x="71" y="7"/>
                    <a:pt x="90" y="4"/>
                    <a:pt x="107" y="14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41" y="7"/>
                    <a:pt x="34" y="6"/>
                    <a:pt x="27" y="8"/>
                  </a:cubicBezTo>
                  <a:cubicBezTo>
                    <a:pt x="20" y="15"/>
                    <a:pt x="16" y="26"/>
                    <a:pt x="13" y="38"/>
                  </a:cubicBezTo>
                  <a:cubicBezTo>
                    <a:pt x="37" y="39"/>
                    <a:pt x="63" y="44"/>
                    <a:pt x="90" y="46"/>
                  </a:cubicBezTo>
                  <a:cubicBezTo>
                    <a:pt x="93" y="37"/>
                    <a:pt x="100" y="25"/>
                    <a:pt x="100" y="17"/>
                  </a:cubicBezTo>
                  <a:cubicBezTo>
                    <a:pt x="89" y="8"/>
                    <a:pt x="70" y="11"/>
                    <a:pt x="52" y="9"/>
                  </a:cubicBez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2" y="50"/>
                    <a:pt x="49" y="55"/>
                    <a:pt x="48" y="60"/>
                  </a:cubicBezTo>
                  <a:cubicBezTo>
                    <a:pt x="59" y="61"/>
                    <a:pt x="71" y="64"/>
                    <a:pt x="81" y="64"/>
                  </a:cubicBezTo>
                  <a:cubicBezTo>
                    <a:pt x="85" y="62"/>
                    <a:pt x="87" y="57"/>
                    <a:pt x="89" y="52"/>
                  </a:cubicBezTo>
                  <a:cubicBezTo>
                    <a:pt x="76" y="48"/>
                    <a:pt x="63" y="50"/>
                    <a:pt x="55" y="48"/>
                  </a:cubicBez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56"/>
                    <a:pt x="30" y="57"/>
                    <a:pt x="42" y="59"/>
                  </a:cubicBezTo>
                  <a:cubicBezTo>
                    <a:pt x="44" y="55"/>
                    <a:pt x="47" y="53"/>
                    <a:pt x="47" y="47"/>
                  </a:cubicBezTo>
                  <a:cubicBezTo>
                    <a:pt x="33" y="47"/>
                    <a:pt x="23" y="42"/>
                    <a:pt x="11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" name="Freeform 57"/>
            <p:cNvSpPr>
              <a:spLocks noEditPoints="1"/>
            </p:cNvSpPr>
            <p:nvPr/>
          </p:nvSpPr>
          <p:spPr bwMode="auto">
            <a:xfrm>
              <a:off x="3253" y="1501"/>
              <a:ext cx="1174" cy="1315"/>
            </a:xfrm>
            <a:custGeom>
              <a:avLst/>
              <a:gdLst>
                <a:gd name="T0" fmla="*/ 57 w 437"/>
                <a:gd name="T1" fmla="*/ 473 h 490"/>
                <a:gd name="T2" fmla="*/ 87 w 437"/>
                <a:gd name="T3" fmla="*/ 28 h 490"/>
                <a:gd name="T4" fmla="*/ 401 w 437"/>
                <a:gd name="T5" fmla="*/ 19 h 490"/>
                <a:gd name="T6" fmla="*/ 396 w 437"/>
                <a:gd name="T7" fmla="*/ 16 h 490"/>
                <a:gd name="T8" fmla="*/ 364 w 437"/>
                <a:gd name="T9" fmla="*/ 16 h 490"/>
                <a:gd name="T10" fmla="*/ 406 w 437"/>
                <a:gd name="T11" fmla="*/ 27 h 490"/>
                <a:gd name="T12" fmla="*/ 323 w 437"/>
                <a:gd name="T13" fmla="*/ 9 h 490"/>
                <a:gd name="T14" fmla="*/ 163 w 437"/>
                <a:gd name="T15" fmla="*/ 225 h 490"/>
                <a:gd name="T16" fmla="*/ 407 w 437"/>
                <a:gd name="T17" fmla="*/ 32 h 490"/>
                <a:gd name="T18" fmla="*/ 270 w 437"/>
                <a:gd name="T19" fmla="*/ 12 h 490"/>
                <a:gd name="T20" fmla="*/ 253 w 437"/>
                <a:gd name="T21" fmla="*/ 8 h 490"/>
                <a:gd name="T22" fmla="*/ 201 w 437"/>
                <a:gd name="T23" fmla="*/ 18 h 490"/>
                <a:gd name="T24" fmla="*/ 193 w 437"/>
                <a:gd name="T25" fmla="*/ 8 h 490"/>
                <a:gd name="T26" fmla="*/ 162 w 437"/>
                <a:gd name="T27" fmla="*/ 16 h 490"/>
                <a:gd name="T28" fmla="*/ 136 w 437"/>
                <a:gd name="T29" fmla="*/ 16 h 490"/>
                <a:gd name="T30" fmla="*/ 94 w 437"/>
                <a:gd name="T31" fmla="*/ 54 h 490"/>
                <a:gd name="T32" fmla="*/ 95 w 437"/>
                <a:gd name="T33" fmla="*/ 78 h 490"/>
                <a:gd name="T34" fmla="*/ 86 w 437"/>
                <a:gd name="T35" fmla="*/ 97 h 490"/>
                <a:gd name="T36" fmla="*/ 423 w 437"/>
                <a:gd name="T37" fmla="*/ 181 h 490"/>
                <a:gd name="T38" fmla="*/ 419 w 437"/>
                <a:gd name="T39" fmla="*/ 203 h 490"/>
                <a:gd name="T40" fmla="*/ 85 w 437"/>
                <a:gd name="T41" fmla="*/ 151 h 490"/>
                <a:gd name="T42" fmla="*/ 392 w 437"/>
                <a:gd name="T43" fmla="*/ 236 h 490"/>
                <a:gd name="T44" fmla="*/ 363 w 437"/>
                <a:gd name="T45" fmla="*/ 232 h 490"/>
                <a:gd name="T46" fmla="*/ 369 w 437"/>
                <a:gd name="T47" fmla="*/ 240 h 490"/>
                <a:gd name="T48" fmla="*/ 85 w 437"/>
                <a:gd name="T49" fmla="*/ 189 h 490"/>
                <a:gd name="T50" fmla="*/ 49 w 437"/>
                <a:gd name="T51" fmla="*/ 319 h 490"/>
                <a:gd name="T52" fmla="*/ 369 w 437"/>
                <a:gd name="T53" fmla="*/ 246 h 490"/>
                <a:gd name="T54" fmla="*/ 339 w 437"/>
                <a:gd name="T55" fmla="*/ 243 h 490"/>
                <a:gd name="T56" fmla="*/ 272 w 437"/>
                <a:gd name="T57" fmla="*/ 234 h 490"/>
                <a:gd name="T58" fmla="*/ 338 w 437"/>
                <a:gd name="T59" fmla="*/ 249 h 490"/>
                <a:gd name="T60" fmla="*/ 250 w 437"/>
                <a:gd name="T61" fmla="*/ 233 h 490"/>
                <a:gd name="T62" fmla="*/ 426 w 437"/>
                <a:gd name="T63" fmla="*/ 287 h 490"/>
                <a:gd name="T64" fmla="*/ 80 w 437"/>
                <a:gd name="T65" fmla="*/ 198 h 490"/>
                <a:gd name="T66" fmla="*/ 213 w 437"/>
                <a:gd name="T67" fmla="*/ 243 h 490"/>
                <a:gd name="T68" fmla="*/ 198 w 437"/>
                <a:gd name="T69" fmla="*/ 235 h 490"/>
                <a:gd name="T70" fmla="*/ 197 w 437"/>
                <a:gd name="T71" fmla="*/ 245 h 490"/>
                <a:gd name="T72" fmla="*/ 427 w 437"/>
                <a:gd name="T73" fmla="*/ 294 h 490"/>
                <a:gd name="T74" fmla="*/ 90 w 437"/>
                <a:gd name="T75" fmla="*/ 227 h 490"/>
                <a:gd name="T76" fmla="*/ 219 w 437"/>
                <a:gd name="T77" fmla="*/ 245 h 490"/>
                <a:gd name="T78" fmla="*/ 112 w 437"/>
                <a:gd name="T79" fmla="*/ 227 h 490"/>
                <a:gd name="T80" fmla="*/ 186 w 437"/>
                <a:gd name="T81" fmla="*/ 244 h 490"/>
                <a:gd name="T82" fmla="*/ 168 w 437"/>
                <a:gd name="T83" fmla="*/ 242 h 490"/>
                <a:gd name="T84" fmla="*/ 92 w 437"/>
                <a:gd name="T85" fmla="*/ 231 h 490"/>
                <a:gd name="T86" fmla="*/ 123 w 437"/>
                <a:gd name="T87" fmla="*/ 238 h 490"/>
                <a:gd name="T88" fmla="*/ 400 w 437"/>
                <a:gd name="T89" fmla="*/ 339 h 490"/>
                <a:gd name="T90" fmla="*/ 396 w 437"/>
                <a:gd name="T91" fmla="*/ 361 h 490"/>
                <a:gd name="T92" fmla="*/ 373 w 437"/>
                <a:gd name="T93" fmla="*/ 400 h 490"/>
                <a:gd name="T94" fmla="*/ 360 w 437"/>
                <a:gd name="T95" fmla="*/ 428 h 490"/>
                <a:gd name="T96" fmla="*/ 335 w 437"/>
                <a:gd name="T97" fmla="*/ 468 h 490"/>
                <a:gd name="T98" fmla="*/ 308 w 437"/>
                <a:gd name="T99" fmla="*/ 479 h 490"/>
                <a:gd name="T100" fmla="*/ 272 w 437"/>
                <a:gd name="T101" fmla="*/ 485 h 490"/>
                <a:gd name="T102" fmla="*/ 204 w 437"/>
                <a:gd name="T103" fmla="*/ 482 h 490"/>
                <a:gd name="T104" fmla="*/ 184 w 437"/>
                <a:gd name="T105" fmla="*/ 477 h 490"/>
                <a:gd name="T106" fmla="*/ 154 w 437"/>
                <a:gd name="T107" fmla="*/ 468 h 490"/>
                <a:gd name="T108" fmla="*/ 127 w 437"/>
                <a:gd name="T109" fmla="*/ 474 h 490"/>
                <a:gd name="T110" fmla="*/ 158 w 437"/>
                <a:gd name="T111" fmla="*/ 478 h 490"/>
                <a:gd name="T112" fmla="*/ 22 w 437"/>
                <a:gd name="T113" fmla="*/ 448 h 490"/>
                <a:gd name="T114" fmla="*/ 83 w 437"/>
                <a:gd name="T115" fmla="*/ 471 h 490"/>
                <a:gd name="T116" fmla="*/ 37 w 437"/>
                <a:gd name="T117" fmla="*/ 465 h 490"/>
                <a:gd name="T118" fmla="*/ 71 w 437"/>
                <a:gd name="T119" fmla="*/ 46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7" h="490">
                  <a:moveTo>
                    <a:pt x="380" y="245"/>
                  </a:moveTo>
                  <a:cubicBezTo>
                    <a:pt x="392" y="248"/>
                    <a:pt x="411" y="243"/>
                    <a:pt x="425" y="252"/>
                  </a:cubicBezTo>
                  <a:cubicBezTo>
                    <a:pt x="427" y="264"/>
                    <a:pt x="433" y="276"/>
                    <a:pt x="432" y="289"/>
                  </a:cubicBezTo>
                  <a:cubicBezTo>
                    <a:pt x="431" y="313"/>
                    <a:pt x="416" y="346"/>
                    <a:pt x="406" y="366"/>
                  </a:cubicBezTo>
                  <a:cubicBezTo>
                    <a:pt x="402" y="372"/>
                    <a:pt x="397" y="379"/>
                    <a:pt x="393" y="385"/>
                  </a:cubicBezTo>
                  <a:cubicBezTo>
                    <a:pt x="377" y="415"/>
                    <a:pt x="367" y="449"/>
                    <a:pt x="348" y="467"/>
                  </a:cubicBezTo>
                  <a:cubicBezTo>
                    <a:pt x="341" y="473"/>
                    <a:pt x="330" y="477"/>
                    <a:pt x="326" y="483"/>
                  </a:cubicBezTo>
                  <a:cubicBezTo>
                    <a:pt x="305" y="490"/>
                    <a:pt x="274" y="488"/>
                    <a:pt x="246" y="489"/>
                  </a:cubicBezTo>
                  <a:cubicBezTo>
                    <a:pt x="235" y="489"/>
                    <a:pt x="223" y="489"/>
                    <a:pt x="212" y="488"/>
                  </a:cubicBezTo>
                  <a:cubicBezTo>
                    <a:pt x="199" y="487"/>
                    <a:pt x="187" y="485"/>
                    <a:pt x="174" y="483"/>
                  </a:cubicBezTo>
                  <a:cubicBezTo>
                    <a:pt x="162" y="482"/>
                    <a:pt x="149" y="482"/>
                    <a:pt x="136" y="482"/>
                  </a:cubicBezTo>
                  <a:cubicBezTo>
                    <a:pt x="111" y="480"/>
                    <a:pt x="84" y="476"/>
                    <a:pt x="57" y="473"/>
                  </a:cubicBezTo>
                  <a:cubicBezTo>
                    <a:pt x="45" y="471"/>
                    <a:pt x="32" y="466"/>
                    <a:pt x="20" y="468"/>
                  </a:cubicBezTo>
                  <a:cubicBezTo>
                    <a:pt x="16" y="462"/>
                    <a:pt x="8" y="464"/>
                    <a:pt x="2" y="459"/>
                  </a:cubicBezTo>
                  <a:cubicBezTo>
                    <a:pt x="0" y="428"/>
                    <a:pt x="14" y="391"/>
                    <a:pt x="27" y="359"/>
                  </a:cubicBezTo>
                  <a:cubicBezTo>
                    <a:pt x="44" y="315"/>
                    <a:pt x="56" y="267"/>
                    <a:pt x="86" y="244"/>
                  </a:cubicBezTo>
                  <a:cubicBezTo>
                    <a:pt x="97" y="247"/>
                    <a:pt x="109" y="249"/>
                    <a:pt x="118" y="247"/>
                  </a:cubicBezTo>
                  <a:cubicBezTo>
                    <a:pt x="113" y="242"/>
                    <a:pt x="106" y="244"/>
                    <a:pt x="99" y="242"/>
                  </a:cubicBezTo>
                  <a:cubicBezTo>
                    <a:pt x="90" y="238"/>
                    <a:pt x="76" y="226"/>
                    <a:pt x="75" y="220"/>
                  </a:cubicBezTo>
                  <a:cubicBezTo>
                    <a:pt x="74" y="216"/>
                    <a:pt x="76" y="210"/>
                    <a:pt x="76" y="204"/>
                  </a:cubicBezTo>
                  <a:cubicBezTo>
                    <a:pt x="76" y="192"/>
                    <a:pt x="75" y="173"/>
                    <a:pt x="76" y="160"/>
                  </a:cubicBezTo>
                  <a:cubicBezTo>
                    <a:pt x="77" y="148"/>
                    <a:pt x="80" y="137"/>
                    <a:pt x="81" y="125"/>
                  </a:cubicBezTo>
                  <a:cubicBezTo>
                    <a:pt x="83" y="104"/>
                    <a:pt x="82" y="85"/>
                    <a:pt x="84" y="60"/>
                  </a:cubicBezTo>
                  <a:cubicBezTo>
                    <a:pt x="85" y="49"/>
                    <a:pt x="84" y="37"/>
                    <a:pt x="87" y="28"/>
                  </a:cubicBezTo>
                  <a:cubicBezTo>
                    <a:pt x="88" y="24"/>
                    <a:pt x="95" y="14"/>
                    <a:pt x="98" y="12"/>
                  </a:cubicBezTo>
                  <a:cubicBezTo>
                    <a:pt x="108" y="4"/>
                    <a:pt x="149" y="3"/>
                    <a:pt x="167" y="2"/>
                  </a:cubicBezTo>
                  <a:cubicBezTo>
                    <a:pt x="218" y="0"/>
                    <a:pt x="269" y="3"/>
                    <a:pt x="321" y="6"/>
                  </a:cubicBezTo>
                  <a:cubicBezTo>
                    <a:pt x="348" y="8"/>
                    <a:pt x="375" y="8"/>
                    <a:pt x="400" y="11"/>
                  </a:cubicBezTo>
                  <a:cubicBezTo>
                    <a:pt x="407" y="12"/>
                    <a:pt x="422" y="17"/>
                    <a:pt x="426" y="19"/>
                  </a:cubicBezTo>
                  <a:cubicBezTo>
                    <a:pt x="429" y="22"/>
                    <a:pt x="432" y="31"/>
                    <a:pt x="436" y="32"/>
                  </a:cubicBezTo>
                  <a:cubicBezTo>
                    <a:pt x="435" y="42"/>
                    <a:pt x="437" y="54"/>
                    <a:pt x="437" y="68"/>
                  </a:cubicBezTo>
                  <a:cubicBezTo>
                    <a:pt x="437" y="93"/>
                    <a:pt x="434" y="122"/>
                    <a:pt x="433" y="149"/>
                  </a:cubicBezTo>
                  <a:cubicBezTo>
                    <a:pt x="432" y="176"/>
                    <a:pt x="432" y="208"/>
                    <a:pt x="414" y="228"/>
                  </a:cubicBezTo>
                  <a:cubicBezTo>
                    <a:pt x="405" y="238"/>
                    <a:pt x="393" y="239"/>
                    <a:pt x="380" y="245"/>
                  </a:cubicBezTo>
                  <a:close/>
                  <a:moveTo>
                    <a:pt x="401" y="19"/>
                  </a:moveTo>
                  <a:cubicBezTo>
                    <a:pt x="401" y="19"/>
                    <a:pt x="401" y="19"/>
                    <a:pt x="401" y="19"/>
                  </a:cubicBezTo>
                  <a:cubicBezTo>
                    <a:pt x="401" y="19"/>
                    <a:pt x="402" y="20"/>
                    <a:pt x="403" y="20"/>
                  </a:cubicBezTo>
                  <a:cubicBezTo>
                    <a:pt x="403" y="18"/>
                    <a:pt x="405" y="19"/>
                    <a:pt x="405" y="17"/>
                  </a:cubicBezTo>
                  <a:cubicBezTo>
                    <a:pt x="404" y="17"/>
                    <a:pt x="403" y="16"/>
                    <a:pt x="402" y="16"/>
                  </a:cubicBezTo>
                  <a:cubicBezTo>
                    <a:pt x="402" y="18"/>
                    <a:pt x="401" y="17"/>
                    <a:pt x="401" y="19"/>
                  </a:cubicBezTo>
                  <a:close/>
                  <a:moveTo>
                    <a:pt x="406" y="21"/>
                  </a:moveTo>
                  <a:cubicBezTo>
                    <a:pt x="406" y="21"/>
                    <a:pt x="406" y="21"/>
                    <a:pt x="406" y="21"/>
                  </a:cubicBezTo>
                  <a:cubicBezTo>
                    <a:pt x="410" y="22"/>
                    <a:pt x="412" y="21"/>
                    <a:pt x="413" y="19"/>
                  </a:cubicBezTo>
                  <a:cubicBezTo>
                    <a:pt x="412" y="18"/>
                    <a:pt x="410" y="18"/>
                    <a:pt x="408" y="18"/>
                  </a:cubicBezTo>
                  <a:cubicBezTo>
                    <a:pt x="408" y="19"/>
                    <a:pt x="407" y="20"/>
                    <a:pt x="406" y="21"/>
                  </a:cubicBezTo>
                  <a:close/>
                  <a:moveTo>
                    <a:pt x="378" y="22"/>
                  </a:moveTo>
                  <a:cubicBezTo>
                    <a:pt x="378" y="22"/>
                    <a:pt x="378" y="22"/>
                    <a:pt x="378" y="22"/>
                  </a:cubicBezTo>
                  <a:cubicBezTo>
                    <a:pt x="384" y="21"/>
                    <a:pt x="391" y="20"/>
                    <a:pt x="396" y="16"/>
                  </a:cubicBezTo>
                  <a:cubicBezTo>
                    <a:pt x="387" y="13"/>
                    <a:pt x="384" y="20"/>
                    <a:pt x="378" y="22"/>
                  </a:cubicBezTo>
                  <a:close/>
                  <a:moveTo>
                    <a:pt x="379" y="17"/>
                  </a:moveTo>
                  <a:cubicBezTo>
                    <a:pt x="379" y="17"/>
                    <a:pt x="379" y="17"/>
                    <a:pt x="379" y="17"/>
                  </a:cubicBezTo>
                  <a:cubicBezTo>
                    <a:pt x="380" y="16"/>
                    <a:pt x="382" y="15"/>
                    <a:pt x="380" y="13"/>
                  </a:cubicBezTo>
                  <a:cubicBezTo>
                    <a:pt x="379" y="15"/>
                    <a:pt x="377" y="16"/>
                    <a:pt x="379" y="17"/>
                  </a:cubicBezTo>
                  <a:close/>
                  <a:moveTo>
                    <a:pt x="417" y="31"/>
                  </a:moveTo>
                  <a:cubicBezTo>
                    <a:pt x="417" y="31"/>
                    <a:pt x="417" y="31"/>
                    <a:pt x="417" y="31"/>
                  </a:cubicBezTo>
                  <a:cubicBezTo>
                    <a:pt x="420" y="32"/>
                    <a:pt x="421" y="28"/>
                    <a:pt x="424" y="28"/>
                  </a:cubicBezTo>
                  <a:cubicBezTo>
                    <a:pt x="424" y="30"/>
                    <a:pt x="423" y="32"/>
                    <a:pt x="424" y="33"/>
                  </a:cubicBezTo>
                  <a:cubicBezTo>
                    <a:pt x="428" y="29"/>
                    <a:pt x="426" y="23"/>
                    <a:pt x="420" y="22"/>
                  </a:cubicBezTo>
                  <a:cubicBezTo>
                    <a:pt x="419" y="26"/>
                    <a:pt x="418" y="29"/>
                    <a:pt x="417" y="31"/>
                  </a:cubicBezTo>
                  <a:close/>
                  <a:moveTo>
                    <a:pt x="364" y="16"/>
                  </a:moveTo>
                  <a:cubicBezTo>
                    <a:pt x="364" y="16"/>
                    <a:pt x="364" y="16"/>
                    <a:pt x="364" y="16"/>
                  </a:cubicBezTo>
                  <a:cubicBezTo>
                    <a:pt x="368" y="17"/>
                    <a:pt x="370" y="16"/>
                    <a:pt x="373" y="14"/>
                  </a:cubicBezTo>
                  <a:cubicBezTo>
                    <a:pt x="372" y="13"/>
                    <a:pt x="365" y="11"/>
                    <a:pt x="364" y="16"/>
                  </a:cubicBezTo>
                  <a:close/>
                  <a:moveTo>
                    <a:pt x="358" y="17"/>
                  </a:moveTo>
                  <a:cubicBezTo>
                    <a:pt x="358" y="17"/>
                    <a:pt x="358" y="17"/>
                    <a:pt x="358" y="17"/>
                  </a:cubicBezTo>
                  <a:cubicBezTo>
                    <a:pt x="359" y="15"/>
                    <a:pt x="362" y="15"/>
                    <a:pt x="362" y="13"/>
                  </a:cubicBezTo>
                  <a:cubicBezTo>
                    <a:pt x="361" y="13"/>
                    <a:pt x="360" y="12"/>
                    <a:pt x="358" y="12"/>
                  </a:cubicBezTo>
                  <a:cubicBezTo>
                    <a:pt x="358" y="14"/>
                    <a:pt x="357" y="16"/>
                    <a:pt x="358" y="17"/>
                  </a:cubicBezTo>
                  <a:close/>
                  <a:moveTo>
                    <a:pt x="406" y="27"/>
                  </a:moveTo>
                  <a:cubicBezTo>
                    <a:pt x="406" y="27"/>
                    <a:pt x="406" y="27"/>
                    <a:pt x="406" y="27"/>
                  </a:cubicBezTo>
                  <a:cubicBezTo>
                    <a:pt x="409" y="28"/>
                    <a:pt x="413" y="30"/>
                    <a:pt x="413" y="26"/>
                  </a:cubicBezTo>
                  <a:cubicBezTo>
                    <a:pt x="410" y="24"/>
                    <a:pt x="407" y="23"/>
                    <a:pt x="406" y="27"/>
                  </a:cubicBezTo>
                  <a:close/>
                  <a:moveTo>
                    <a:pt x="343" y="11"/>
                  </a:moveTo>
                  <a:cubicBezTo>
                    <a:pt x="343" y="11"/>
                    <a:pt x="343" y="11"/>
                    <a:pt x="343" y="11"/>
                  </a:cubicBezTo>
                  <a:cubicBezTo>
                    <a:pt x="343" y="12"/>
                    <a:pt x="343" y="12"/>
                    <a:pt x="343" y="13"/>
                  </a:cubicBezTo>
                  <a:cubicBezTo>
                    <a:pt x="345" y="16"/>
                    <a:pt x="347" y="10"/>
                    <a:pt x="345" y="10"/>
                  </a:cubicBezTo>
                  <a:cubicBezTo>
                    <a:pt x="344" y="11"/>
                    <a:pt x="344" y="11"/>
                    <a:pt x="343" y="11"/>
                  </a:cubicBezTo>
                  <a:close/>
                  <a:moveTo>
                    <a:pt x="320" y="19"/>
                  </a:moveTo>
                  <a:cubicBezTo>
                    <a:pt x="320" y="19"/>
                    <a:pt x="320" y="19"/>
                    <a:pt x="320" y="19"/>
                  </a:cubicBezTo>
                  <a:cubicBezTo>
                    <a:pt x="326" y="15"/>
                    <a:pt x="335" y="17"/>
                    <a:pt x="338" y="10"/>
                  </a:cubicBezTo>
                  <a:cubicBezTo>
                    <a:pt x="331" y="9"/>
                    <a:pt x="323" y="16"/>
                    <a:pt x="320" y="19"/>
                  </a:cubicBezTo>
                  <a:close/>
                  <a:moveTo>
                    <a:pt x="308" y="17"/>
                  </a:moveTo>
                  <a:cubicBezTo>
                    <a:pt x="308" y="17"/>
                    <a:pt x="308" y="17"/>
                    <a:pt x="308" y="17"/>
                  </a:cubicBezTo>
                  <a:cubicBezTo>
                    <a:pt x="314" y="18"/>
                    <a:pt x="326" y="13"/>
                    <a:pt x="323" y="9"/>
                  </a:cubicBezTo>
                  <a:cubicBezTo>
                    <a:pt x="318" y="12"/>
                    <a:pt x="313" y="14"/>
                    <a:pt x="308" y="17"/>
                  </a:cubicBezTo>
                  <a:close/>
                  <a:moveTo>
                    <a:pt x="356" y="28"/>
                  </a:moveTo>
                  <a:cubicBezTo>
                    <a:pt x="356" y="28"/>
                    <a:pt x="356" y="28"/>
                    <a:pt x="356" y="28"/>
                  </a:cubicBezTo>
                  <a:cubicBezTo>
                    <a:pt x="345" y="27"/>
                    <a:pt x="334" y="25"/>
                    <a:pt x="323" y="24"/>
                  </a:cubicBezTo>
                  <a:cubicBezTo>
                    <a:pt x="303" y="22"/>
                    <a:pt x="282" y="24"/>
                    <a:pt x="261" y="23"/>
                  </a:cubicBezTo>
                  <a:cubicBezTo>
                    <a:pt x="241" y="21"/>
                    <a:pt x="220" y="23"/>
                    <a:pt x="201" y="23"/>
                  </a:cubicBezTo>
                  <a:cubicBezTo>
                    <a:pt x="190" y="23"/>
                    <a:pt x="180" y="22"/>
                    <a:pt x="170" y="22"/>
                  </a:cubicBezTo>
                  <a:cubicBezTo>
                    <a:pt x="160" y="22"/>
                    <a:pt x="150" y="25"/>
                    <a:pt x="141" y="26"/>
                  </a:cubicBezTo>
                  <a:cubicBezTo>
                    <a:pt x="133" y="26"/>
                    <a:pt x="128" y="23"/>
                    <a:pt x="123" y="25"/>
                  </a:cubicBezTo>
                  <a:cubicBezTo>
                    <a:pt x="103" y="31"/>
                    <a:pt x="104" y="58"/>
                    <a:pt x="103" y="81"/>
                  </a:cubicBezTo>
                  <a:cubicBezTo>
                    <a:pt x="100" y="129"/>
                    <a:pt x="90" y="174"/>
                    <a:pt x="99" y="210"/>
                  </a:cubicBezTo>
                  <a:cubicBezTo>
                    <a:pt x="120" y="224"/>
                    <a:pt x="143" y="223"/>
                    <a:pt x="163" y="225"/>
                  </a:cubicBezTo>
                  <a:cubicBezTo>
                    <a:pt x="197" y="228"/>
                    <a:pt x="227" y="227"/>
                    <a:pt x="260" y="226"/>
                  </a:cubicBezTo>
                  <a:cubicBezTo>
                    <a:pt x="294" y="224"/>
                    <a:pt x="326" y="227"/>
                    <a:pt x="358" y="227"/>
                  </a:cubicBezTo>
                  <a:cubicBezTo>
                    <a:pt x="359" y="227"/>
                    <a:pt x="360" y="225"/>
                    <a:pt x="361" y="225"/>
                  </a:cubicBezTo>
                  <a:cubicBezTo>
                    <a:pt x="362" y="226"/>
                    <a:pt x="362" y="227"/>
                    <a:pt x="364" y="227"/>
                  </a:cubicBezTo>
                  <a:cubicBezTo>
                    <a:pt x="369" y="228"/>
                    <a:pt x="372" y="224"/>
                    <a:pt x="374" y="224"/>
                  </a:cubicBezTo>
                  <a:cubicBezTo>
                    <a:pt x="375" y="224"/>
                    <a:pt x="376" y="227"/>
                    <a:pt x="377" y="227"/>
                  </a:cubicBezTo>
                  <a:cubicBezTo>
                    <a:pt x="383" y="228"/>
                    <a:pt x="385" y="224"/>
                    <a:pt x="388" y="223"/>
                  </a:cubicBezTo>
                  <a:cubicBezTo>
                    <a:pt x="390" y="223"/>
                    <a:pt x="392" y="224"/>
                    <a:pt x="394" y="224"/>
                  </a:cubicBezTo>
                  <a:cubicBezTo>
                    <a:pt x="404" y="221"/>
                    <a:pt x="407" y="212"/>
                    <a:pt x="410" y="199"/>
                  </a:cubicBezTo>
                  <a:cubicBezTo>
                    <a:pt x="417" y="170"/>
                    <a:pt x="418" y="141"/>
                    <a:pt x="418" y="111"/>
                  </a:cubicBezTo>
                  <a:cubicBezTo>
                    <a:pt x="419" y="87"/>
                    <a:pt x="421" y="58"/>
                    <a:pt x="412" y="41"/>
                  </a:cubicBezTo>
                  <a:cubicBezTo>
                    <a:pt x="411" y="38"/>
                    <a:pt x="406" y="37"/>
                    <a:pt x="407" y="32"/>
                  </a:cubicBezTo>
                  <a:cubicBezTo>
                    <a:pt x="389" y="24"/>
                    <a:pt x="372" y="28"/>
                    <a:pt x="356" y="28"/>
                  </a:cubicBezTo>
                  <a:close/>
                  <a:moveTo>
                    <a:pt x="351" y="23"/>
                  </a:moveTo>
                  <a:cubicBezTo>
                    <a:pt x="351" y="23"/>
                    <a:pt x="351" y="23"/>
                    <a:pt x="351" y="23"/>
                  </a:cubicBezTo>
                  <a:cubicBezTo>
                    <a:pt x="353" y="22"/>
                    <a:pt x="361" y="25"/>
                    <a:pt x="358" y="21"/>
                  </a:cubicBezTo>
                  <a:cubicBezTo>
                    <a:pt x="357" y="24"/>
                    <a:pt x="351" y="19"/>
                    <a:pt x="351" y="23"/>
                  </a:cubicBezTo>
                  <a:close/>
                  <a:moveTo>
                    <a:pt x="283" y="9"/>
                  </a:moveTo>
                  <a:cubicBezTo>
                    <a:pt x="283" y="9"/>
                    <a:pt x="283" y="9"/>
                    <a:pt x="283" y="9"/>
                  </a:cubicBezTo>
                  <a:cubicBezTo>
                    <a:pt x="285" y="9"/>
                    <a:pt x="286" y="9"/>
                    <a:pt x="287" y="8"/>
                  </a:cubicBezTo>
                  <a:cubicBezTo>
                    <a:pt x="285" y="7"/>
                    <a:pt x="283" y="7"/>
                    <a:pt x="283" y="9"/>
                  </a:cubicBezTo>
                  <a:close/>
                  <a:moveTo>
                    <a:pt x="270" y="6"/>
                  </a:moveTo>
                  <a:cubicBezTo>
                    <a:pt x="270" y="6"/>
                    <a:pt x="270" y="6"/>
                    <a:pt x="270" y="6"/>
                  </a:cubicBezTo>
                  <a:cubicBezTo>
                    <a:pt x="270" y="8"/>
                    <a:pt x="267" y="11"/>
                    <a:pt x="270" y="12"/>
                  </a:cubicBezTo>
                  <a:cubicBezTo>
                    <a:pt x="271" y="9"/>
                    <a:pt x="275" y="10"/>
                    <a:pt x="277" y="7"/>
                  </a:cubicBezTo>
                  <a:cubicBezTo>
                    <a:pt x="275" y="5"/>
                    <a:pt x="273" y="7"/>
                    <a:pt x="270" y="6"/>
                  </a:cubicBezTo>
                  <a:close/>
                  <a:moveTo>
                    <a:pt x="255" y="13"/>
                  </a:moveTo>
                  <a:cubicBezTo>
                    <a:pt x="255" y="13"/>
                    <a:pt x="255" y="13"/>
                    <a:pt x="255" y="13"/>
                  </a:cubicBezTo>
                  <a:cubicBezTo>
                    <a:pt x="260" y="12"/>
                    <a:pt x="264" y="10"/>
                    <a:pt x="267" y="7"/>
                  </a:cubicBezTo>
                  <a:cubicBezTo>
                    <a:pt x="262" y="7"/>
                    <a:pt x="259" y="11"/>
                    <a:pt x="255" y="13"/>
                  </a:cubicBezTo>
                  <a:close/>
                  <a:moveTo>
                    <a:pt x="253" y="8"/>
                  </a:moveTo>
                  <a:cubicBezTo>
                    <a:pt x="253" y="8"/>
                    <a:pt x="253" y="8"/>
                    <a:pt x="253" y="8"/>
                  </a:cubicBezTo>
                  <a:cubicBezTo>
                    <a:pt x="254" y="8"/>
                    <a:pt x="255" y="8"/>
                    <a:pt x="255" y="9"/>
                  </a:cubicBezTo>
                  <a:cubicBezTo>
                    <a:pt x="256" y="7"/>
                    <a:pt x="257" y="7"/>
                    <a:pt x="257" y="5"/>
                  </a:cubicBezTo>
                  <a:cubicBezTo>
                    <a:pt x="256" y="5"/>
                    <a:pt x="256" y="5"/>
                    <a:pt x="255" y="5"/>
                  </a:cubicBezTo>
                  <a:cubicBezTo>
                    <a:pt x="255" y="6"/>
                    <a:pt x="253" y="6"/>
                    <a:pt x="253" y="8"/>
                  </a:cubicBezTo>
                  <a:close/>
                  <a:moveTo>
                    <a:pt x="427" y="50"/>
                  </a:moveTo>
                  <a:cubicBezTo>
                    <a:pt x="427" y="50"/>
                    <a:pt x="427" y="50"/>
                    <a:pt x="427" y="50"/>
                  </a:cubicBezTo>
                  <a:cubicBezTo>
                    <a:pt x="428" y="48"/>
                    <a:pt x="433" y="48"/>
                    <a:pt x="429" y="46"/>
                  </a:cubicBezTo>
                  <a:cubicBezTo>
                    <a:pt x="429" y="47"/>
                    <a:pt x="424" y="48"/>
                    <a:pt x="427" y="50"/>
                  </a:cubicBezTo>
                  <a:close/>
                  <a:moveTo>
                    <a:pt x="224" y="8"/>
                  </a:moveTo>
                  <a:cubicBezTo>
                    <a:pt x="224" y="8"/>
                    <a:pt x="224" y="8"/>
                    <a:pt x="224" y="8"/>
                  </a:cubicBezTo>
                  <a:cubicBezTo>
                    <a:pt x="227" y="10"/>
                    <a:pt x="232" y="3"/>
                    <a:pt x="232" y="9"/>
                  </a:cubicBezTo>
                  <a:cubicBezTo>
                    <a:pt x="235" y="10"/>
                    <a:pt x="237" y="8"/>
                    <a:pt x="237" y="6"/>
                  </a:cubicBezTo>
                  <a:cubicBezTo>
                    <a:pt x="232" y="5"/>
                    <a:pt x="226" y="3"/>
                    <a:pt x="224" y="8"/>
                  </a:cubicBezTo>
                  <a:close/>
                  <a:moveTo>
                    <a:pt x="216" y="4"/>
                  </a:moveTo>
                  <a:cubicBezTo>
                    <a:pt x="216" y="4"/>
                    <a:pt x="216" y="4"/>
                    <a:pt x="216" y="4"/>
                  </a:cubicBezTo>
                  <a:cubicBezTo>
                    <a:pt x="214" y="13"/>
                    <a:pt x="201" y="12"/>
                    <a:pt x="201" y="18"/>
                  </a:cubicBezTo>
                  <a:cubicBezTo>
                    <a:pt x="207" y="14"/>
                    <a:pt x="215" y="12"/>
                    <a:pt x="220" y="5"/>
                  </a:cubicBezTo>
                  <a:cubicBezTo>
                    <a:pt x="219" y="5"/>
                    <a:pt x="217" y="4"/>
                    <a:pt x="216" y="4"/>
                  </a:cubicBezTo>
                  <a:close/>
                  <a:moveTo>
                    <a:pt x="243" y="15"/>
                  </a:moveTo>
                  <a:cubicBezTo>
                    <a:pt x="243" y="15"/>
                    <a:pt x="243" y="15"/>
                    <a:pt x="243" y="15"/>
                  </a:cubicBezTo>
                  <a:cubicBezTo>
                    <a:pt x="244" y="14"/>
                    <a:pt x="246" y="14"/>
                    <a:pt x="246" y="12"/>
                  </a:cubicBezTo>
                  <a:cubicBezTo>
                    <a:pt x="244" y="11"/>
                    <a:pt x="241" y="14"/>
                    <a:pt x="243" y="15"/>
                  </a:cubicBezTo>
                  <a:close/>
                  <a:moveTo>
                    <a:pt x="203" y="9"/>
                  </a:moveTo>
                  <a:cubicBezTo>
                    <a:pt x="203" y="9"/>
                    <a:pt x="203" y="9"/>
                    <a:pt x="203" y="9"/>
                  </a:cubicBezTo>
                  <a:cubicBezTo>
                    <a:pt x="206" y="10"/>
                    <a:pt x="208" y="8"/>
                    <a:pt x="210" y="5"/>
                  </a:cubicBezTo>
                  <a:cubicBezTo>
                    <a:pt x="206" y="4"/>
                    <a:pt x="203" y="5"/>
                    <a:pt x="203" y="9"/>
                  </a:cubicBezTo>
                  <a:close/>
                  <a:moveTo>
                    <a:pt x="193" y="8"/>
                  </a:moveTo>
                  <a:cubicBezTo>
                    <a:pt x="193" y="8"/>
                    <a:pt x="193" y="8"/>
                    <a:pt x="193" y="8"/>
                  </a:cubicBezTo>
                  <a:cubicBezTo>
                    <a:pt x="194" y="11"/>
                    <a:pt x="197" y="8"/>
                    <a:pt x="199" y="6"/>
                  </a:cubicBezTo>
                  <a:cubicBezTo>
                    <a:pt x="195" y="4"/>
                    <a:pt x="194" y="6"/>
                    <a:pt x="193" y="8"/>
                  </a:cubicBezTo>
                  <a:close/>
                  <a:moveTo>
                    <a:pt x="187" y="9"/>
                  </a:moveTo>
                  <a:cubicBezTo>
                    <a:pt x="187" y="9"/>
                    <a:pt x="187" y="9"/>
                    <a:pt x="187" y="9"/>
                  </a:cubicBezTo>
                  <a:cubicBezTo>
                    <a:pt x="187" y="8"/>
                    <a:pt x="189" y="8"/>
                    <a:pt x="190" y="6"/>
                  </a:cubicBezTo>
                  <a:cubicBezTo>
                    <a:pt x="187" y="5"/>
                    <a:pt x="184" y="8"/>
                    <a:pt x="187" y="9"/>
                  </a:cubicBezTo>
                  <a:close/>
                  <a:moveTo>
                    <a:pt x="214" y="17"/>
                  </a:moveTo>
                  <a:cubicBezTo>
                    <a:pt x="214" y="17"/>
                    <a:pt x="214" y="17"/>
                    <a:pt x="214" y="17"/>
                  </a:cubicBezTo>
                  <a:cubicBezTo>
                    <a:pt x="214" y="15"/>
                    <a:pt x="219" y="14"/>
                    <a:pt x="216" y="12"/>
                  </a:cubicBezTo>
                  <a:cubicBezTo>
                    <a:pt x="216" y="14"/>
                    <a:pt x="211" y="15"/>
                    <a:pt x="214" y="17"/>
                  </a:cubicBezTo>
                  <a:close/>
                  <a:moveTo>
                    <a:pt x="162" y="16"/>
                  </a:moveTo>
                  <a:cubicBezTo>
                    <a:pt x="162" y="16"/>
                    <a:pt x="162" y="16"/>
                    <a:pt x="162" y="16"/>
                  </a:cubicBezTo>
                  <a:cubicBezTo>
                    <a:pt x="167" y="18"/>
                    <a:pt x="175" y="11"/>
                    <a:pt x="180" y="7"/>
                  </a:cubicBezTo>
                  <a:cubicBezTo>
                    <a:pt x="172" y="7"/>
                    <a:pt x="168" y="13"/>
                    <a:pt x="162" y="16"/>
                  </a:cubicBezTo>
                  <a:close/>
                  <a:moveTo>
                    <a:pt x="156" y="14"/>
                  </a:moveTo>
                  <a:cubicBezTo>
                    <a:pt x="156" y="14"/>
                    <a:pt x="156" y="14"/>
                    <a:pt x="156" y="14"/>
                  </a:cubicBezTo>
                  <a:cubicBezTo>
                    <a:pt x="161" y="13"/>
                    <a:pt x="165" y="11"/>
                    <a:pt x="167" y="7"/>
                  </a:cubicBezTo>
                  <a:cubicBezTo>
                    <a:pt x="162" y="7"/>
                    <a:pt x="160" y="11"/>
                    <a:pt x="156" y="14"/>
                  </a:cubicBezTo>
                  <a:close/>
                  <a:moveTo>
                    <a:pt x="430" y="73"/>
                  </a:moveTo>
                  <a:cubicBezTo>
                    <a:pt x="430" y="73"/>
                    <a:pt x="430" y="73"/>
                    <a:pt x="430" y="73"/>
                  </a:cubicBezTo>
                  <a:cubicBezTo>
                    <a:pt x="431" y="72"/>
                    <a:pt x="434" y="69"/>
                    <a:pt x="431" y="68"/>
                  </a:cubicBezTo>
                  <a:cubicBezTo>
                    <a:pt x="432" y="70"/>
                    <a:pt x="427" y="71"/>
                    <a:pt x="430" y="73"/>
                  </a:cubicBezTo>
                  <a:close/>
                  <a:moveTo>
                    <a:pt x="136" y="16"/>
                  </a:moveTo>
                  <a:cubicBezTo>
                    <a:pt x="136" y="16"/>
                    <a:pt x="136" y="16"/>
                    <a:pt x="136" y="16"/>
                  </a:cubicBezTo>
                  <a:cubicBezTo>
                    <a:pt x="139" y="12"/>
                    <a:pt x="145" y="13"/>
                    <a:pt x="147" y="7"/>
                  </a:cubicBezTo>
                  <a:cubicBezTo>
                    <a:pt x="143" y="8"/>
                    <a:pt x="136" y="13"/>
                    <a:pt x="136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8" y="17"/>
                    <a:pt x="132" y="13"/>
                    <a:pt x="130" y="13"/>
                  </a:cubicBezTo>
                  <a:cubicBezTo>
                    <a:pt x="129" y="15"/>
                    <a:pt x="127" y="14"/>
                    <a:pt x="126" y="16"/>
                  </a:cubicBezTo>
                  <a:close/>
                  <a:moveTo>
                    <a:pt x="99" y="38"/>
                  </a:moveTo>
                  <a:cubicBezTo>
                    <a:pt x="99" y="38"/>
                    <a:pt x="99" y="38"/>
                    <a:pt x="99" y="38"/>
                  </a:cubicBezTo>
                  <a:cubicBezTo>
                    <a:pt x="100" y="35"/>
                    <a:pt x="109" y="30"/>
                    <a:pt x="104" y="28"/>
                  </a:cubicBezTo>
                  <a:cubicBezTo>
                    <a:pt x="104" y="32"/>
                    <a:pt x="97" y="34"/>
                    <a:pt x="99" y="3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6" y="51"/>
                    <a:pt x="102" y="46"/>
                    <a:pt x="100" y="41"/>
                  </a:cubicBezTo>
                  <a:cubicBezTo>
                    <a:pt x="98" y="45"/>
                    <a:pt x="91" y="49"/>
                    <a:pt x="94" y="54"/>
                  </a:cubicBezTo>
                  <a:close/>
                  <a:moveTo>
                    <a:pt x="93" y="61"/>
                  </a:moveTo>
                  <a:cubicBezTo>
                    <a:pt x="93" y="61"/>
                    <a:pt x="93" y="61"/>
                    <a:pt x="93" y="61"/>
                  </a:cubicBezTo>
                  <a:cubicBezTo>
                    <a:pt x="96" y="62"/>
                    <a:pt x="100" y="57"/>
                    <a:pt x="98" y="54"/>
                  </a:cubicBezTo>
                  <a:cubicBezTo>
                    <a:pt x="97" y="57"/>
                    <a:pt x="94" y="58"/>
                    <a:pt x="93" y="61"/>
                  </a:cubicBezTo>
                  <a:close/>
                  <a:moveTo>
                    <a:pt x="428" y="151"/>
                  </a:moveTo>
                  <a:cubicBezTo>
                    <a:pt x="428" y="151"/>
                    <a:pt x="428" y="151"/>
                    <a:pt x="428" y="151"/>
                  </a:cubicBezTo>
                  <a:cubicBezTo>
                    <a:pt x="429" y="150"/>
                    <a:pt x="429" y="146"/>
                    <a:pt x="428" y="144"/>
                  </a:cubicBezTo>
                  <a:cubicBezTo>
                    <a:pt x="426" y="146"/>
                    <a:pt x="426" y="150"/>
                    <a:pt x="428" y="151"/>
                  </a:cubicBezTo>
                  <a:close/>
                  <a:moveTo>
                    <a:pt x="95" y="78"/>
                  </a:moveTo>
                  <a:cubicBezTo>
                    <a:pt x="95" y="78"/>
                    <a:pt x="95" y="78"/>
                    <a:pt x="95" y="78"/>
                  </a:cubicBezTo>
                  <a:cubicBezTo>
                    <a:pt x="96" y="77"/>
                    <a:pt x="96" y="77"/>
                    <a:pt x="97" y="77"/>
                  </a:cubicBezTo>
                  <a:cubicBezTo>
                    <a:pt x="97" y="76"/>
                    <a:pt x="97" y="75"/>
                    <a:pt x="95" y="74"/>
                  </a:cubicBezTo>
                  <a:cubicBezTo>
                    <a:pt x="95" y="76"/>
                    <a:pt x="94" y="78"/>
                    <a:pt x="95" y="78"/>
                  </a:cubicBezTo>
                  <a:close/>
                  <a:moveTo>
                    <a:pt x="426" y="158"/>
                  </a:moveTo>
                  <a:cubicBezTo>
                    <a:pt x="426" y="158"/>
                    <a:pt x="426" y="158"/>
                    <a:pt x="426" y="158"/>
                  </a:cubicBezTo>
                  <a:cubicBezTo>
                    <a:pt x="426" y="158"/>
                    <a:pt x="426" y="159"/>
                    <a:pt x="426" y="160"/>
                  </a:cubicBezTo>
                  <a:cubicBezTo>
                    <a:pt x="428" y="162"/>
                    <a:pt x="430" y="157"/>
                    <a:pt x="428" y="157"/>
                  </a:cubicBezTo>
                  <a:cubicBezTo>
                    <a:pt x="427" y="158"/>
                    <a:pt x="427" y="158"/>
                    <a:pt x="426" y="158"/>
                  </a:cubicBezTo>
                  <a:close/>
                  <a:moveTo>
                    <a:pt x="86" y="97"/>
                  </a:moveTo>
                  <a:cubicBezTo>
                    <a:pt x="86" y="97"/>
                    <a:pt x="86" y="97"/>
                    <a:pt x="86" y="97"/>
                  </a:cubicBezTo>
                  <a:cubicBezTo>
                    <a:pt x="91" y="95"/>
                    <a:pt x="96" y="88"/>
                    <a:pt x="95" y="84"/>
                  </a:cubicBezTo>
                  <a:cubicBezTo>
                    <a:pt x="92" y="88"/>
                    <a:pt x="89" y="91"/>
                    <a:pt x="86" y="97"/>
                  </a:cubicBezTo>
                  <a:close/>
                  <a:moveTo>
                    <a:pt x="425" y="171"/>
                  </a:moveTo>
                  <a:cubicBezTo>
                    <a:pt x="425" y="171"/>
                    <a:pt x="425" y="171"/>
                    <a:pt x="425" y="171"/>
                  </a:cubicBezTo>
                  <a:cubicBezTo>
                    <a:pt x="428" y="174"/>
                    <a:pt x="430" y="167"/>
                    <a:pt x="427" y="167"/>
                  </a:cubicBezTo>
                  <a:cubicBezTo>
                    <a:pt x="427" y="169"/>
                    <a:pt x="425" y="169"/>
                    <a:pt x="425" y="171"/>
                  </a:cubicBezTo>
                  <a:close/>
                  <a:moveTo>
                    <a:pt x="88" y="109"/>
                  </a:moveTo>
                  <a:cubicBezTo>
                    <a:pt x="88" y="109"/>
                    <a:pt x="88" y="109"/>
                    <a:pt x="88" y="109"/>
                  </a:cubicBezTo>
                  <a:cubicBezTo>
                    <a:pt x="90" y="105"/>
                    <a:pt x="99" y="98"/>
                    <a:pt x="94" y="94"/>
                  </a:cubicBezTo>
                  <a:cubicBezTo>
                    <a:pt x="93" y="99"/>
                    <a:pt x="86" y="104"/>
                    <a:pt x="88" y="109"/>
                  </a:cubicBezTo>
                  <a:close/>
                  <a:moveTo>
                    <a:pt x="423" y="181"/>
                  </a:moveTo>
                  <a:cubicBezTo>
                    <a:pt x="423" y="181"/>
                    <a:pt x="423" y="181"/>
                    <a:pt x="423" y="181"/>
                  </a:cubicBezTo>
                  <a:cubicBezTo>
                    <a:pt x="426" y="183"/>
                    <a:pt x="429" y="178"/>
                    <a:pt x="427" y="176"/>
                  </a:cubicBezTo>
                  <a:cubicBezTo>
                    <a:pt x="426" y="178"/>
                    <a:pt x="424" y="179"/>
                    <a:pt x="423" y="181"/>
                  </a:cubicBezTo>
                  <a:close/>
                  <a:moveTo>
                    <a:pt x="94" y="121"/>
                  </a:moveTo>
                  <a:cubicBezTo>
                    <a:pt x="94" y="121"/>
                    <a:pt x="94" y="121"/>
                    <a:pt x="94" y="121"/>
                  </a:cubicBezTo>
                  <a:cubicBezTo>
                    <a:pt x="94" y="116"/>
                    <a:pt x="97" y="109"/>
                    <a:pt x="94" y="107"/>
                  </a:cubicBezTo>
                  <a:cubicBezTo>
                    <a:pt x="96" y="112"/>
                    <a:pt x="87" y="119"/>
                    <a:pt x="94" y="121"/>
                  </a:cubicBezTo>
                  <a:close/>
                  <a:moveTo>
                    <a:pt x="422" y="193"/>
                  </a:moveTo>
                  <a:cubicBezTo>
                    <a:pt x="422" y="193"/>
                    <a:pt x="422" y="193"/>
                    <a:pt x="422" y="193"/>
                  </a:cubicBezTo>
                  <a:cubicBezTo>
                    <a:pt x="425" y="194"/>
                    <a:pt x="429" y="188"/>
                    <a:pt x="425" y="187"/>
                  </a:cubicBezTo>
                  <a:cubicBezTo>
                    <a:pt x="424" y="188"/>
                    <a:pt x="422" y="189"/>
                    <a:pt x="422" y="193"/>
                  </a:cubicBezTo>
                  <a:close/>
                  <a:moveTo>
                    <a:pt x="419" y="203"/>
                  </a:moveTo>
                  <a:cubicBezTo>
                    <a:pt x="419" y="203"/>
                    <a:pt x="419" y="203"/>
                    <a:pt x="419" y="203"/>
                  </a:cubicBezTo>
                  <a:cubicBezTo>
                    <a:pt x="423" y="204"/>
                    <a:pt x="427" y="199"/>
                    <a:pt x="423" y="198"/>
                  </a:cubicBezTo>
                  <a:cubicBezTo>
                    <a:pt x="422" y="200"/>
                    <a:pt x="420" y="200"/>
                    <a:pt x="419" y="203"/>
                  </a:cubicBezTo>
                  <a:close/>
                  <a:moveTo>
                    <a:pt x="86" y="139"/>
                  </a:moveTo>
                  <a:cubicBezTo>
                    <a:pt x="86" y="139"/>
                    <a:pt x="86" y="139"/>
                    <a:pt x="86" y="139"/>
                  </a:cubicBezTo>
                  <a:cubicBezTo>
                    <a:pt x="87" y="134"/>
                    <a:pt x="97" y="131"/>
                    <a:pt x="92" y="126"/>
                  </a:cubicBezTo>
                  <a:cubicBezTo>
                    <a:pt x="90" y="130"/>
                    <a:pt x="84" y="134"/>
                    <a:pt x="86" y="139"/>
                  </a:cubicBezTo>
                  <a:close/>
                  <a:moveTo>
                    <a:pt x="413" y="216"/>
                  </a:moveTo>
                  <a:cubicBezTo>
                    <a:pt x="413" y="216"/>
                    <a:pt x="413" y="216"/>
                    <a:pt x="413" y="216"/>
                  </a:cubicBezTo>
                  <a:cubicBezTo>
                    <a:pt x="417" y="217"/>
                    <a:pt x="425" y="211"/>
                    <a:pt x="420" y="207"/>
                  </a:cubicBezTo>
                  <a:cubicBezTo>
                    <a:pt x="418" y="212"/>
                    <a:pt x="414" y="212"/>
                    <a:pt x="413" y="216"/>
                  </a:cubicBezTo>
                  <a:close/>
                  <a:moveTo>
                    <a:pt x="85" y="151"/>
                  </a:moveTo>
                  <a:cubicBezTo>
                    <a:pt x="85" y="151"/>
                    <a:pt x="85" y="151"/>
                    <a:pt x="85" y="151"/>
                  </a:cubicBezTo>
                  <a:cubicBezTo>
                    <a:pt x="85" y="147"/>
                    <a:pt x="94" y="142"/>
                    <a:pt x="90" y="140"/>
                  </a:cubicBezTo>
                  <a:cubicBezTo>
                    <a:pt x="89" y="144"/>
                    <a:pt x="82" y="146"/>
                    <a:pt x="85" y="151"/>
                  </a:cubicBezTo>
                  <a:close/>
                  <a:moveTo>
                    <a:pt x="82" y="167"/>
                  </a:moveTo>
                  <a:cubicBezTo>
                    <a:pt x="82" y="167"/>
                    <a:pt x="82" y="167"/>
                    <a:pt x="82" y="167"/>
                  </a:cubicBezTo>
                  <a:cubicBezTo>
                    <a:pt x="85" y="162"/>
                    <a:pt x="94" y="155"/>
                    <a:pt x="90" y="149"/>
                  </a:cubicBezTo>
                  <a:cubicBezTo>
                    <a:pt x="88" y="155"/>
                    <a:pt x="81" y="160"/>
                    <a:pt x="82" y="167"/>
                  </a:cubicBezTo>
                  <a:close/>
                  <a:moveTo>
                    <a:pt x="377" y="237"/>
                  </a:moveTo>
                  <a:cubicBezTo>
                    <a:pt x="377" y="237"/>
                    <a:pt x="377" y="237"/>
                    <a:pt x="377" y="237"/>
                  </a:cubicBezTo>
                  <a:cubicBezTo>
                    <a:pt x="380" y="240"/>
                    <a:pt x="392" y="231"/>
                    <a:pt x="388" y="228"/>
                  </a:cubicBezTo>
                  <a:cubicBezTo>
                    <a:pt x="384" y="230"/>
                    <a:pt x="380" y="233"/>
                    <a:pt x="377" y="237"/>
                  </a:cubicBezTo>
                  <a:close/>
                  <a:moveTo>
                    <a:pt x="392" y="236"/>
                  </a:moveTo>
                  <a:cubicBezTo>
                    <a:pt x="392" y="236"/>
                    <a:pt x="392" y="236"/>
                    <a:pt x="392" y="236"/>
                  </a:cubicBezTo>
                  <a:cubicBezTo>
                    <a:pt x="395" y="238"/>
                    <a:pt x="402" y="233"/>
                    <a:pt x="397" y="231"/>
                  </a:cubicBezTo>
                  <a:cubicBezTo>
                    <a:pt x="396" y="235"/>
                    <a:pt x="393" y="234"/>
                    <a:pt x="392" y="236"/>
                  </a:cubicBezTo>
                  <a:close/>
                  <a:moveTo>
                    <a:pt x="362" y="239"/>
                  </a:moveTo>
                  <a:cubicBezTo>
                    <a:pt x="362" y="239"/>
                    <a:pt x="362" y="239"/>
                    <a:pt x="362" y="239"/>
                  </a:cubicBezTo>
                  <a:cubicBezTo>
                    <a:pt x="369" y="239"/>
                    <a:pt x="374" y="235"/>
                    <a:pt x="377" y="230"/>
                  </a:cubicBezTo>
                  <a:cubicBezTo>
                    <a:pt x="370" y="230"/>
                    <a:pt x="365" y="233"/>
                    <a:pt x="362" y="239"/>
                  </a:cubicBezTo>
                  <a:close/>
                  <a:moveTo>
                    <a:pt x="353" y="239"/>
                  </a:moveTo>
                  <a:cubicBezTo>
                    <a:pt x="353" y="239"/>
                    <a:pt x="353" y="239"/>
                    <a:pt x="353" y="239"/>
                  </a:cubicBezTo>
                  <a:cubicBezTo>
                    <a:pt x="351" y="243"/>
                    <a:pt x="358" y="243"/>
                    <a:pt x="358" y="239"/>
                  </a:cubicBezTo>
                  <a:cubicBezTo>
                    <a:pt x="356" y="238"/>
                    <a:pt x="354" y="238"/>
                    <a:pt x="353" y="239"/>
                  </a:cubicBezTo>
                  <a:close/>
                  <a:moveTo>
                    <a:pt x="363" y="232"/>
                  </a:moveTo>
                  <a:cubicBezTo>
                    <a:pt x="363" y="232"/>
                    <a:pt x="363" y="232"/>
                    <a:pt x="363" y="232"/>
                  </a:cubicBezTo>
                  <a:cubicBezTo>
                    <a:pt x="356" y="230"/>
                    <a:pt x="352" y="235"/>
                    <a:pt x="348" y="239"/>
                  </a:cubicBezTo>
                  <a:cubicBezTo>
                    <a:pt x="354" y="238"/>
                    <a:pt x="359" y="235"/>
                    <a:pt x="363" y="232"/>
                  </a:cubicBezTo>
                  <a:close/>
                  <a:moveTo>
                    <a:pt x="338" y="240"/>
                  </a:moveTo>
                  <a:cubicBezTo>
                    <a:pt x="338" y="240"/>
                    <a:pt x="338" y="240"/>
                    <a:pt x="338" y="240"/>
                  </a:cubicBezTo>
                  <a:cubicBezTo>
                    <a:pt x="342" y="237"/>
                    <a:pt x="348" y="237"/>
                    <a:pt x="350" y="231"/>
                  </a:cubicBezTo>
                  <a:cubicBezTo>
                    <a:pt x="344" y="230"/>
                    <a:pt x="338" y="236"/>
                    <a:pt x="338" y="240"/>
                  </a:cubicBezTo>
                  <a:close/>
                  <a:moveTo>
                    <a:pt x="330" y="238"/>
                  </a:moveTo>
                  <a:cubicBezTo>
                    <a:pt x="330" y="238"/>
                    <a:pt x="330" y="238"/>
                    <a:pt x="330" y="238"/>
                  </a:cubicBezTo>
                  <a:cubicBezTo>
                    <a:pt x="333" y="237"/>
                    <a:pt x="340" y="234"/>
                    <a:pt x="339" y="230"/>
                  </a:cubicBezTo>
                  <a:cubicBezTo>
                    <a:pt x="337" y="233"/>
                    <a:pt x="329" y="234"/>
                    <a:pt x="330" y="238"/>
                  </a:cubicBezTo>
                  <a:close/>
                  <a:moveTo>
                    <a:pt x="369" y="240"/>
                  </a:moveTo>
                  <a:cubicBezTo>
                    <a:pt x="369" y="240"/>
                    <a:pt x="369" y="240"/>
                    <a:pt x="369" y="240"/>
                  </a:cubicBezTo>
                  <a:cubicBezTo>
                    <a:pt x="371" y="241"/>
                    <a:pt x="372" y="240"/>
                    <a:pt x="373" y="239"/>
                  </a:cubicBezTo>
                  <a:cubicBezTo>
                    <a:pt x="371" y="238"/>
                    <a:pt x="370" y="239"/>
                    <a:pt x="369" y="240"/>
                  </a:cubicBezTo>
                  <a:close/>
                  <a:moveTo>
                    <a:pt x="316" y="239"/>
                  </a:moveTo>
                  <a:cubicBezTo>
                    <a:pt x="316" y="239"/>
                    <a:pt x="316" y="239"/>
                    <a:pt x="316" y="239"/>
                  </a:cubicBezTo>
                  <a:cubicBezTo>
                    <a:pt x="323" y="239"/>
                    <a:pt x="327" y="235"/>
                    <a:pt x="331" y="230"/>
                  </a:cubicBezTo>
                  <a:cubicBezTo>
                    <a:pt x="324" y="230"/>
                    <a:pt x="321" y="235"/>
                    <a:pt x="316" y="239"/>
                  </a:cubicBezTo>
                  <a:close/>
                  <a:moveTo>
                    <a:pt x="303" y="240"/>
                  </a:moveTo>
                  <a:cubicBezTo>
                    <a:pt x="303" y="240"/>
                    <a:pt x="303" y="240"/>
                    <a:pt x="303" y="240"/>
                  </a:cubicBezTo>
                  <a:cubicBezTo>
                    <a:pt x="309" y="240"/>
                    <a:pt x="318" y="235"/>
                    <a:pt x="318" y="230"/>
                  </a:cubicBezTo>
                  <a:cubicBezTo>
                    <a:pt x="312" y="232"/>
                    <a:pt x="307" y="236"/>
                    <a:pt x="303" y="240"/>
                  </a:cubicBezTo>
                  <a:close/>
                  <a:moveTo>
                    <a:pt x="85" y="189"/>
                  </a:moveTo>
                  <a:cubicBezTo>
                    <a:pt x="85" y="189"/>
                    <a:pt x="85" y="189"/>
                    <a:pt x="85" y="189"/>
                  </a:cubicBezTo>
                  <a:cubicBezTo>
                    <a:pt x="87" y="186"/>
                    <a:pt x="93" y="181"/>
                    <a:pt x="89" y="179"/>
                  </a:cubicBezTo>
                  <a:cubicBezTo>
                    <a:pt x="88" y="181"/>
                    <a:pt x="84" y="186"/>
                    <a:pt x="85" y="189"/>
                  </a:cubicBezTo>
                  <a:close/>
                  <a:moveTo>
                    <a:pt x="379" y="249"/>
                  </a:moveTo>
                  <a:cubicBezTo>
                    <a:pt x="379" y="249"/>
                    <a:pt x="379" y="249"/>
                    <a:pt x="379" y="249"/>
                  </a:cubicBezTo>
                  <a:cubicBezTo>
                    <a:pt x="374" y="252"/>
                    <a:pt x="374" y="261"/>
                    <a:pt x="369" y="262"/>
                  </a:cubicBezTo>
                  <a:cubicBezTo>
                    <a:pt x="364" y="260"/>
                    <a:pt x="358" y="258"/>
                    <a:pt x="352" y="258"/>
                  </a:cubicBezTo>
                  <a:cubicBezTo>
                    <a:pt x="347" y="259"/>
                    <a:pt x="352" y="253"/>
                    <a:pt x="348" y="253"/>
                  </a:cubicBezTo>
                  <a:cubicBezTo>
                    <a:pt x="304" y="255"/>
                    <a:pt x="257" y="257"/>
                    <a:pt x="210" y="255"/>
                  </a:cubicBezTo>
                  <a:cubicBezTo>
                    <a:pt x="188" y="254"/>
                    <a:pt x="166" y="258"/>
                    <a:pt x="144" y="253"/>
                  </a:cubicBezTo>
                  <a:cubicBezTo>
                    <a:pt x="138" y="259"/>
                    <a:pt x="130" y="262"/>
                    <a:pt x="118" y="259"/>
                  </a:cubicBezTo>
                  <a:cubicBezTo>
                    <a:pt x="113" y="259"/>
                    <a:pt x="119" y="252"/>
                    <a:pt x="114" y="252"/>
                  </a:cubicBezTo>
                  <a:cubicBezTo>
                    <a:pt x="105" y="255"/>
                    <a:pt x="92" y="248"/>
                    <a:pt x="84" y="253"/>
                  </a:cubicBezTo>
                  <a:cubicBezTo>
                    <a:pt x="80" y="255"/>
                    <a:pt x="72" y="264"/>
                    <a:pt x="70" y="269"/>
                  </a:cubicBezTo>
                  <a:cubicBezTo>
                    <a:pt x="60" y="283"/>
                    <a:pt x="57" y="299"/>
                    <a:pt x="49" y="319"/>
                  </a:cubicBezTo>
                  <a:cubicBezTo>
                    <a:pt x="36" y="350"/>
                    <a:pt x="15" y="397"/>
                    <a:pt x="10" y="429"/>
                  </a:cubicBezTo>
                  <a:cubicBezTo>
                    <a:pt x="17" y="439"/>
                    <a:pt x="32" y="448"/>
                    <a:pt x="48" y="453"/>
                  </a:cubicBezTo>
                  <a:cubicBezTo>
                    <a:pt x="83" y="465"/>
                    <a:pt x="117" y="460"/>
                    <a:pt x="152" y="463"/>
                  </a:cubicBezTo>
                  <a:cubicBezTo>
                    <a:pt x="167" y="464"/>
                    <a:pt x="180" y="468"/>
                    <a:pt x="194" y="470"/>
                  </a:cubicBezTo>
                  <a:cubicBezTo>
                    <a:pt x="223" y="474"/>
                    <a:pt x="247" y="477"/>
                    <a:pt x="269" y="475"/>
                  </a:cubicBezTo>
                  <a:cubicBezTo>
                    <a:pt x="288" y="473"/>
                    <a:pt x="307" y="471"/>
                    <a:pt x="321" y="467"/>
                  </a:cubicBezTo>
                  <a:cubicBezTo>
                    <a:pt x="338" y="461"/>
                    <a:pt x="339" y="452"/>
                    <a:pt x="348" y="435"/>
                  </a:cubicBezTo>
                  <a:cubicBezTo>
                    <a:pt x="361" y="410"/>
                    <a:pt x="373" y="386"/>
                    <a:pt x="385" y="361"/>
                  </a:cubicBezTo>
                  <a:cubicBezTo>
                    <a:pt x="401" y="328"/>
                    <a:pt x="421" y="293"/>
                    <a:pt x="417" y="256"/>
                  </a:cubicBezTo>
                  <a:cubicBezTo>
                    <a:pt x="407" y="247"/>
                    <a:pt x="392" y="252"/>
                    <a:pt x="379" y="249"/>
                  </a:cubicBezTo>
                  <a:close/>
                  <a:moveTo>
                    <a:pt x="369" y="246"/>
                  </a:moveTo>
                  <a:cubicBezTo>
                    <a:pt x="369" y="246"/>
                    <a:pt x="369" y="246"/>
                    <a:pt x="369" y="246"/>
                  </a:cubicBezTo>
                  <a:cubicBezTo>
                    <a:pt x="372" y="247"/>
                    <a:pt x="374" y="247"/>
                    <a:pt x="375" y="245"/>
                  </a:cubicBezTo>
                  <a:cubicBezTo>
                    <a:pt x="372" y="244"/>
                    <a:pt x="370" y="244"/>
                    <a:pt x="369" y="246"/>
                  </a:cubicBezTo>
                  <a:close/>
                  <a:moveTo>
                    <a:pt x="296" y="240"/>
                  </a:moveTo>
                  <a:cubicBezTo>
                    <a:pt x="296" y="240"/>
                    <a:pt x="296" y="240"/>
                    <a:pt x="296" y="240"/>
                  </a:cubicBezTo>
                  <a:cubicBezTo>
                    <a:pt x="300" y="236"/>
                    <a:pt x="305" y="235"/>
                    <a:pt x="308" y="231"/>
                  </a:cubicBezTo>
                  <a:cubicBezTo>
                    <a:pt x="303" y="231"/>
                    <a:pt x="295" y="235"/>
                    <a:pt x="296" y="240"/>
                  </a:cubicBezTo>
                  <a:close/>
                  <a:moveTo>
                    <a:pt x="286" y="238"/>
                  </a:moveTo>
                  <a:cubicBezTo>
                    <a:pt x="286" y="238"/>
                    <a:pt x="286" y="238"/>
                    <a:pt x="286" y="238"/>
                  </a:cubicBezTo>
                  <a:cubicBezTo>
                    <a:pt x="292" y="237"/>
                    <a:pt x="295" y="233"/>
                    <a:pt x="299" y="230"/>
                  </a:cubicBezTo>
                  <a:cubicBezTo>
                    <a:pt x="293" y="229"/>
                    <a:pt x="290" y="234"/>
                    <a:pt x="286" y="238"/>
                  </a:cubicBezTo>
                  <a:close/>
                  <a:moveTo>
                    <a:pt x="339" y="243"/>
                  </a:moveTo>
                  <a:cubicBezTo>
                    <a:pt x="339" y="243"/>
                    <a:pt x="339" y="243"/>
                    <a:pt x="339" y="243"/>
                  </a:cubicBezTo>
                  <a:cubicBezTo>
                    <a:pt x="340" y="243"/>
                    <a:pt x="341" y="243"/>
                    <a:pt x="342" y="243"/>
                  </a:cubicBezTo>
                  <a:cubicBezTo>
                    <a:pt x="343" y="242"/>
                    <a:pt x="343" y="241"/>
                    <a:pt x="341" y="240"/>
                  </a:cubicBezTo>
                  <a:cubicBezTo>
                    <a:pt x="341" y="241"/>
                    <a:pt x="340" y="241"/>
                    <a:pt x="339" y="243"/>
                  </a:cubicBezTo>
                  <a:close/>
                  <a:moveTo>
                    <a:pt x="285" y="234"/>
                  </a:moveTo>
                  <a:cubicBezTo>
                    <a:pt x="285" y="234"/>
                    <a:pt x="285" y="234"/>
                    <a:pt x="285" y="234"/>
                  </a:cubicBezTo>
                  <a:cubicBezTo>
                    <a:pt x="286" y="232"/>
                    <a:pt x="291" y="231"/>
                    <a:pt x="287" y="228"/>
                  </a:cubicBezTo>
                  <a:cubicBezTo>
                    <a:pt x="286" y="230"/>
                    <a:pt x="281" y="232"/>
                    <a:pt x="285" y="234"/>
                  </a:cubicBezTo>
                  <a:close/>
                  <a:moveTo>
                    <a:pt x="272" y="234"/>
                  </a:moveTo>
                  <a:cubicBezTo>
                    <a:pt x="272" y="234"/>
                    <a:pt x="272" y="234"/>
                    <a:pt x="272" y="234"/>
                  </a:cubicBezTo>
                  <a:cubicBezTo>
                    <a:pt x="266" y="237"/>
                    <a:pt x="262" y="240"/>
                    <a:pt x="258" y="244"/>
                  </a:cubicBezTo>
                  <a:cubicBezTo>
                    <a:pt x="268" y="243"/>
                    <a:pt x="274" y="235"/>
                    <a:pt x="281" y="229"/>
                  </a:cubicBezTo>
                  <a:cubicBezTo>
                    <a:pt x="275" y="227"/>
                    <a:pt x="273" y="230"/>
                    <a:pt x="272" y="234"/>
                  </a:cubicBezTo>
                  <a:close/>
                  <a:moveTo>
                    <a:pt x="366" y="252"/>
                  </a:moveTo>
                  <a:cubicBezTo>
                    <a:pt x="366" y="252"/>
                    <a:pt x="366" y="252"/>
                    <a:pt x="366" y="252"/>
                  </a:cubicBezTo>
                  <a:cubicBezTo>
                    <a:pt x="370" y="253"/>
                    <a:pt x="372" y="253"/>
                    <a:pt x="374" y="250"/>
                  </a:cubicBezTo>
                  <a:cubicBezTo>
                    <a:pt x="370" y="250"/>
                    <a:pt x="368" y="250"/>
                    <a:pt x="366" y="252"/>
                  </a:cubicBezTo>
                  <a:close/>
                  <a:moveTo>
                    <a:pt x="266" y="228"/>
                  </a:moveTo>
                  <a:cubicBezTo>
                    <a:pt x="266" y="228"/>
                    <a:pt x="266" y="228"/>
                    <a:pt x="266" y="228"/>
                  </a:cubicBezTo>
                  <a:cubicBezTo>
                    <a:pt x="263" y="235"/>
                    <a:pt x="253" y="237"/>
                    <a:pt x="252" y="243"/>
                  </a:cubicBezTo>
                  <a:cubicBezTo>
                    <a:pt x="258" y="238"/>
                    <a:pt x="269" y="235"/>
                    <a:pt x="271" y="228"/>
                  </a:cubicBezTo>
                  <a:cubicBezTo>
                    <a:pt x="270" y="230"/>
                    <a:pt x="268" y="229"/>
                    <a:pt x="266" y="228"/>
                  </a:cubicBezTo>
                  <a:close/>
                  <a:moveTo>
                    <a:pt x="240" y="252"/>
                  </a:moveTo>
                  <a:cubicBezTo>
                    <a:pt x="240" y="252"/>
                    <a:pt x="240" y="252"/>
                    <a:pt x="240" y="252"/>
                  </a:cubicBezTo>
                  <a:cubicBezTo>
                    <a:pt x="273" y="253"/>
                    <a:pt x="309" y="252"/>
                    <a:pt x="338" y="249"/>
                  </a:cubicBezTo>
                  <a:cubicBezTo>
                    <a:pt x="342" y="249"/>
                    <a:pt x="349" y="252"/>
                    <a:pt x="351" y="247"/>
                  </a:cubicBezTo>
                  <a:cubicBezTo>
                    <a:pt x="350" y="246"/>
                    <a:pt x="349" y="246"/>
                    <a:pt x="348" y="246"/>
                  </a:cubicBezTo>
                  <a:cubicBezTo>
                    <a:pt x="312" y="248"/>
                    <a:pt x="274" y="247"/>
                    <a:pt x="240" y="252"/>
                  </a:cubicBezTo>
                  <a:close/>
                  <a:moveTo>
                    <a:pt x="87" y="192"/>
                  </a:moveTo>
                  <a:cubicBezTo>
                    <a:pt x="87" y="192"/>
                    <a:pt x="87" y="192"/>
                    <a:pt x="87" y="192"/>
                  </a:cubicBezTo>
                  <a:cubicBezTo>
                    <a:pt x="90" y="193"/>
                    <a:pt x="92" y="189"/>
                    <a:pt x="89" y="188"/>
                  </a:cubicBezTo>
                  <a:cubicBezTo>
                    <a:pt x="89" y="190"/>
                    <a:pt x="87" y="190"/>
                    <a:pt x="87" y="192"/>
                  </a:cubicBezTo>
                  <a:close/>
                  <a:moveTo>
                    <a:pt x="240" y="244"/>
                  </a:moveTo>
                  <a:cubicBezTo>
                    <a:pt x="240" y="244"/>
                    <a:pt x="240" y="244"/>
                    <a:pt x="240" y="244"/>
                  </a:cubicBezTo>
                  <a:cubicBezTo>
                    <a:pt x="249" y="241"/>
                    <a:pt x="256" y="235"/>
                    <a:pt x="261" y="228"/>
                  </a:cubicBezTo>
                  <a:cubicBezTo>
                    <a:pt x="253" y="231"/>
                    <a:pt x="248" y="240"/>
                    <a:pt x="240" y="244"/>
                  </a:cubicBezTo>
                  <a:close/>
                  <a:moveTo>
                    <a:pt x="250" y="233"/>
                  </a:moveTo>
                  <a:cubicBezTo>
                    <a:pt x="250" y="233"/>
                    <a:pt x="250" y="233"/>
                    <a:pt x="250" y="233"/>
                  </a:cubicBezTo>
                  <a:cubicBezTo>
                    <a:pt x="250" y="231"/>
                    <a:pt x="253" y="232"/>
                    <a:pt x="253" y="229"/>
                  </a:cubicBezTo>
                  <a:cubicBezTo>
                    <a:pt x="251" y="228"/>
                    <a:pt x="248" y="232"/>
                    <a:pt x="250" y="233"/>
                  </a:cubicBezTo>
                  <a:close/>
                  <a:moveTo>
                    <a:pt x="357" y="256"/>
                  </a:moveTo>
                  <a:cubicBezTo>
                    <a:pt x="357" y="256"/>
                    <a:pt x="357" y="256"/>
                    <a:pt x="357" y="256"/>
                  </a:cubicBezTo>
                  <a:cubicBezTo>
                    <a:pt x="358" y="255"/>
                    <a:pt x="358" y="254"/>
                    <a:pt x="358" y="253"/>
                  </a:cubicBezTo>
                  <a:cubicBezTo>
                    <a:pt x="357" y="252"/>
                    <a:pt x="356" y="252"/>
                    <a:pt x="355" y="252"/>
                  </a:cubicBezTo>
                  <a:cubicBezTo>
                    <a:pt x="354" y="254"/>
                    <a:pt x="355" y="256"/>
                    <a:pt x="357" y="256"/>
                  </a:cubicBezTo>
                  <a:close/>
                  <a:moveTo>
                    <a:pt x="426" y="287"/>
                  </a:moveTo>
                  <a:cubicBezTo>
                    <a:pt x="426" y="287"/>
                    <a:pt x="426" y="287"/>
                    <a:pt x="426" y="287"/>
                  </a:cubicBezTo>
                  <a:cubicBezTo>
                    <a:pt x="426" y="280"/>
                    <a:pt x="427" y="273"/>
                    <a:pt x="423" y="269"/>
                  </a:cubicBezTo>
                  <a:cubicBezTo>
                    <a:pt x="421" y="277"/>
                    <a:pt x="423" y="282"/>
                    <a:pt x="426" y="287"/>
                  </a:cubicBezTo>
                  <a:close/>
                  <a:moveTo>
                    <a:pt x="240" y="229"/>
                  </a:moveTo>
                  <a:cubicBezTo>
                    <a:pt x="240" y="229"/>
                    <a:pt x="240" y="229"/>
                    <a:pt x="240" y="229"/>
                  </a:cubicBezTo>
                  <a:cubicBezTo>
                    <a:pt x="239" y="239"/>
                    <a:pt x="225" y="238"/>
                    <a:pt x="226" y="246"/>
                  </a:cubicBezTo>
                  <a:cubicBezTo>
                    <a:pt x="233" y="240"/>
                    <a:pt x="241" y="237"/>
                    <a:pt x="247" y="230"/>
                  </a:cubicBezTo>
                  <a:cubicBezTo>
                    <a:pt x="244" y="228"/>
                    <a:pt x="243" y="231"/>
                    <a:pt x="240" y="229"/>
                  </a:cubicBezTo>
                  <a:close/>
                  <a:moveTo>
                    <a:pt x="284" y="243"/>
                  </a:moveTo>
                  <a:cubicBezTo>
                    <a:pt x="284" y="243"/>
                    <a:pt x="284" y="243"/>
                    <a:pt x="284" y="243"/>
                  </a:cubicBezTo>
                  <a:cubicBezTo>
                    <a:pt x="285" y="246"/>
                    <a:pt x="291" y="242"/>
                    <a:pt x="287" y="240"/>
                  </a:cubicBezTo>
                  <a:cubicBezTo>
                    <a:pt x="286" y="242"/>
                    <a:pt x="284" y="241"/>
                    <a:pt x="284" y="243"/>
                  </a:cubicBezTo>
                  <a:close/>
                  <a:moveTo>
                    <a:pt x="80" y="196"/>
                  </a:moveTo>
                  <a:cubicBezTo>
                    <a:pt x="80" y="196"/>
                    <a:pt x="80" y="196"/>
                    <a:pt x="80" y="196"/>
                  </a:cubicBezTo>
                  <a:cubicBezTo>
                    <a:pt x="80" y="196"/>
                    <a:pt x="80" y="197"/>
                    <a:pt x="80" y="198"/>
                  </a:cubicBezTo>
                  <a:cubicBezTo>
                    <a:pt x="82" y="200"/>
                    <a:pt x="84" y="195"/>
                    <a:pt x="82" y="195"/>
                  </a:cubicBezTo>
                  <a:cubicBezTo>
                    <a:pt x="82" y="195"/>
                    <a:pt x="81" y="196"/>
                    <a:pt x="80" y="196"/>
                  </a:cubicBezTo>
                  <a:close/>
                  <a:moveTo>
                    <a:pt x="88" y="202"/>
                  </a:moveTo>
                  <a:cubicBezTo>
                    <a:pt x="88" y="202"/>
                    <a:pt x="88" y="202"/>
                    <a:pt x="88" y="202"/>
                  </a:cubicBezTo>
                  <a:cubicBezTo>
                    <a:pt x="90" y="201"/>
                    <a:pt x="93" y="198"/>
                    <a:pt x="89" y="196"/>
                  </a:cubicBezTo>
                  <a:cubicBezTo>
                    <a:pt x="90" y="199"/>
                    <a:pt x="85" y="200"/>
                    <a:pt x="88" y="202"/>
                  </a:cubicBezTo>
                  <a:close/>
                  <a:moveTo>
                    <a:pt x="226" y="239"/>
                  </a:moveTo>
                  <a:cubicBezTo>
                    <a:pt x="226" y="239"/>
                    <a:pt x="226" y="239"/>
                    <a:pt x="226" y="239"/>
                  </a:cubicBezTo>
                  <a:cubicBezTo>
                    <a:pt x="228" y="236"/>
                    <a:pt x="237" y="234"/>
                    <a:pt x="235" y="231"/>
                  </a:cubicBezTo>
                  <a:cubicBezTo>
                    <a:pt x="233" y="234"/>
                    <a:pt x="225" y="235"/>
                    <a:pt x="226" y="239"/>
                  </a:cubicBezTo>
                  <a:close/>
                  <a:moveTo>
                    <a:pt x="213" y="243"/>
                  </a:moveTo>
                  <a:cubicBezTo>
                    <a:pt x="213" y="243"/>
                    <a:pt x="213" y="243"/>
                    <a:pt x="213" y="243"/>
                  </a:cubicBezTo>
                  <a:cubicBezTo>
                    <a:pt x="219" y="242"/>
                    <a:pt x="227" y="234"/>
                    <a:pt x="228" y="230"/>
                  </a:cubicBezTo>
                  <a:cubicBezTo>
                    <a:pt x="223" y="234"/>
                    <a:pt x="217" y="237"/>
                    <a:pt x="213" y="243"/>
                  </a:cubicBezTo>
                  <a:close/>
                  <a:moveTo>
                    <a:pt x="215" y="234"/>
                  </a:moveTo>
                  <a:cubicBezTo>
                    <a:pt x="215" y="234"/>
                    <a:pt x="215" y="234"/>
                    <a:pt x="215" y="234"/>
                  </a:cubicBezTo>
                  <a:cubicBezTo>
                    <a:pt x="218" y="236"/>
                    <a:pt x="222" y="232"/>
                    <a:pt x="219" y="231"/>
                  </a:cubicBezTo>
                  <a:cubicBezTo>
                    <a:pt x="218" y="232"/>
                    <a:pt x="215" y="232"/>
                    <a:pt x="215" y="234"/>
                  </a:cubicBezTo>
                  <a:close/>
                  <a:moveTo>
                    <a:pt x="87" y="213"/>
                  </a:moveTo>
                  <a:cubicBezTo>
                    <a:pt x="87" y="213"/>
                    <a:pt x="87" y="213"/>
                    <a:pt x="87" y="213"/>
                  </a:cubicBezTo>
                  <a:cubicBezTo>
                    <a:pt x="88" y="210"/>
                    <a:pt x="91" y="210"/>
                    <a:pt x="92" y="205"/>
                  </a:cubicBezTo>
                  <a:cubicBezTo>
                    <a:pt x="88" y="204"/>
                    <a:pt x="85" y="211"/>
                    <a:pt x="87" y="213"/>
                  </a:cubicBezTo>
                  <a:close/>
                  <a:moveTo>
                    <a:pt x="198" y="235"/>
                  </a:moveTo>
                  <a:cubicBezTo>
                    <a:pt x="198" y="235"/>
                    <a:pt x="198" y="235"/>
                    <a:pt x="198" y="235"/>
                  </a:cubicBezTo>
                  <a:cubicBezTo>
                    <a:pt x="199" y="233"/>
                    <a:pt x="202" y="234"/>
                    <a:pt x="201" y="231"/>
                  </a:cubicBezTo>
                  <a:cubicBezTo>
                    <a:pt x="199" y="229"/>
                    <a:pt x="196" y="234"/>
                    <a:pt x="198" y="235"/>
                  </a:cubicBezTo>
                  <a:close/>
                  <a:moveTo>
                    <a:pt x="178" y="240"/>
                  </a:moveTo>
                  <a:cubicBezTo>
                    <a:pt x="178" y="240"/>
                    <a:pt x="178" y="240"/>
                    <a:pt x="178" y="240"/>
                  </a:cubicBezTo>
                  <a:cubicBezTo>
                    <a:pt x="181" y="235"/>
                    <a:pt x="188" y="237"/>
                    <a:pt x="190" y="231"/>
                  </a:cubicBezTo>
                  <a:cubicBezTo>
                    <a:pt x="185" y="231"/>
                    <a:pt x="178" y="236"/>
                    <a:pt x="178" y="240"/>
                  </a:cubicBezTo>
                  <a:close/>
                  <a:moveTo>
                    <a:pt x="167" y="237"/>
                  </a:moveTo>
                  <a:cubicBezTo>
                    <a:pt x="167" y="237"/>
                    <a:pt x="167" y="237"/>
                    <a:pt x="167" y="237"/>
                  </a:cubicBezTo>
                  <a:cubicBezTo>
                    <a:pt x="173" y="238"/>
                    <a:pt x="177" y="234"/>
                    <a:pt x="180" y="231"/>
                  </a:cubicBezTo>
                  <a:cubicBezTo>
                    <a:pt x="174" y="225"/>
                    <a:pt x="171" y="234"/>
                    <a:pt x="167" y="237"/>
                  </a:cubicBezTo>
                  <a:close/>
                  <a:moveTo>
                    <a:pt x="197" y="245"/>
                  </a:moveTo>
                  <a:cubicBezTo>
                    <a:pt x="197" y="245"/>
                    <a:pt x="197" y="245"/>
                    <a:pt x="197" y="245"/>
                  </a:cubicBezTo>
                  <a:cubicBezTo>
                    <a:pt x="201" y="247"/>
                    <a:pt x="203" y="245"/>
                    <a:pt x="207" y="246"/>
                  </a:cubicBezTo>
                  <a:cubicBezTo>
                    <a:pt x="208" y="243"/>
                    <a:pt x="217" y="239"/>
                    <a:pt x="213" y="237"/>
                  </a:cubicBezTo>
                  <a:cubicBezTo>
                    <a:pt x="209" y="245"/>
                    <a:pt x="202" y="242"/>
                    <a:pt x="197" y="245"/>
                  </a:cubicBezTo>
                  <a:close/>
                  <a:moveTo>
                    <a:pt x="90" y="219"/>
                  </a:moveTo>
                  <a:cubicBezTo>
                    <a:pt x="90" y="219"/>
                    <a:pt x="90" y="219"/>
                    <a:pt x="90" y="219"/>
                  </a:cubicBezTo>
                  <a:cubicBezTo>
                    <a:pt x="91" y="217"/>
                    <a:pt x="97" y="212"/>
                    <a:pt x="92" y="211"/>
                  </a:cubicBezTo>
                  <a:cubicBezTo>
                    <a:pt x="92" y="214"/>
                    <a:pt x="87" y="216"/>
                    <a:pt x="90" y="219"/>
                  </a:cubicBezTo>
                  <a:close/>
                  <a:moveTo>
                    <a:pt x="157" y="241"/>
                  </a:moveTo>
                  <a:cubicBezTo>
                    <a:pt x="157" y="241"/>
                    <a:pt x="157" y="241"/>
                    <a:pt x="157" y="241"/>
                  </a:cubicBezTo>
                  <a:cubicBezTo>
                    <a:pt x="159" y="236"/>
                    <a:pt x="172" y="235"/>
                    <a:pt x="167" y="229"/>
                  </a:cubicBezTo>
                  <a:cubicBezTo>
                    <a:pt x="165" y="234"/>
                    <a:pt x="156" y="235"/>
                    <a:pt x="157" y="241"/>
                  </a:cubicBezTo>
                  <a:close/>
                  <a:moveTo>
                    <a:pt x="427" y="294"/>
                  </a:moveTo>
                  <a:cubicBezTo>
                    <a:pt x="427" y="294"/>
                    <a:pt x="427" y="294"/>
                    <a:pt x="427" y="294"/>
                  </a:cubicBezTo>
                  <a:cubicBezTo>
                    <a:pt x="427" y="292"/>
                    <a:pt x="427" y="289"/>
                    <a:pt x="426" y="288"/>
                  </a:cubicBezTo>
                  <a:cubicBezTo>
                    <a:pt x="425" y="291"/>
                    <a:pt x="424" y="293"/>
                    <a:pt x="427" y="294"/>
                  </a:cubicBezTo>
                  <a:close/>
                  <a:moveTo>
                    <a:pt x="147" y="239"/>
                  </a:moveTo>
                  <a:cubicBezTo>
                    <a:pt x="147" y="239"/>
                    <a:pt x="147" y="239"/>
                    <a:pt x="147" y="239"/>
                  </a:cubicBezTo>
                  <a:cubicBezTo>
                    <a:pt x="154" y="238"/>
                    <a:pt x="158" y="233"/>
                    <a:pt x="162" y="229"/>
                  </a:cubicBezTo>
                  <a:cubicBezTo>
                    <a:pt x="154" y="227"/>
                    <a:pt x="153" y="236"/>
                    <a:pt x="147" y="239"/>
                  </a:cubicBezTo>
                  <a:close/>
                  <a:moveTo>
                    <a:pt x="90" y="227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95" y="226"/>
                    <a:pt x="99" y="223"/>
                    <a:pt x="102" y="218"/>
                  </a:cubicBezTo>
                  <a:cubicBezTo>
                    <a:pt x="101" y="217"/>
                    <a:pt x="100" y="216"/>
                    <a:pt x="98" y="216"/>
                  </a:cubicBezTo>
                  <a:cubicBezTo>
                    <a:pt x="96" y="221"/>
                    <a:pt x="91" y="222"/>
                    <a:pt x="90" y="227"/>
                  </a:cubicBezTo>
                  <a:close/>
                  <a:moveTo>
                    <a:pt x="137" y="226"/>
                  </a:moveTo>
                  <a:cubicBezTo>
                    <a:pt x="137" y="226"/>
                    <a:pt x="137" y="226"/>
                    <a:pt x="137" y="226"/>
                  </a:cubicBezTo>
                  <a:cubicBezTo>
                    <a:pt x="134" y="232"/>
                    <a:pt x="128" y="234"/>
                    <a:pt x="125" y="241"/>
                  </a:cubicBezTo>
                  <a:cubicBezTo>
                    <a:pt x="134" y="241"/>
                    <a:pt x="137" y="232"/>
                    <a:pt x="144" y="231"/>
                  </a:cubicBezTo>
                  <a:cubicBezTo>
                    <a:pt x="143" y="236"/>
                    <a:pt x="138" y="236"/>
                    <a:pt x="136" y="241"/>
                  </a:cubicBezTo>
                  <a:cubicBezTo>
                    <a:pt x="143" y="239"/>
                    <a:pt x="149" y="234"/>
                    <a:pt x="153" y="228"/>
                  </a:cubicBezTo>
                  <a:cubicBezTo>
                    <a:pt x="147" y="226"/>
                    <a:pt x="144" y="228"/>
                    <a:pt x="137" y="226"/>
                  </a:cubicBezTo>
                  <a:close/>
                  <a:moveTo>
                    <a:pt x="179" y="243"/>
                  </a:moveTo>
                  <a:cubicBezTo>
                    <a:pt x="179" y="243"/>
                    <a:pt x="179" y="243"/>
                    <a:pt x="179" y="243"/>
                  </a:cubicBezTo>
                  <a:cubicBezTo>
                    <a:pt x="183" y="246"/>
                    <a:pt x="187" y="240"/>
                    <a:pt x="185" y="237"/>
                  </a:cubicBezTo>
                  <a:cubicBezTo>
                    <a:pt x="183" y="239"/>
                    <a:pt x="180" y="239"/>
                    <a:pt x="179" y="243"/>
                  </a:cubicBezTo>
                  <a:close/>
                  <a:moveTo>
                    <a:pt x="219" y="245"/>
                  </a:moveTo>
                  <a:cubicBezTo>
                    <a:pt x="219" y="245"/>
                    <a:pt x="219" y="245"/>
                    <a:pt x="219" y="245"/>
                  </a:cubicBezTo>
                  <a:cubicBezTo>
                    <a:pt x="213" y="246"/>
                    <a:pt x="222" y="248"/>
                    <a:pt x="219" y="245"/>
                  </a:cubicBezTo>
                  <a:close/>
                  <a:moveTo>
                    <a:pt x="100" y="228"/>
                  </a:moveTo>
                  <a:cubicBezTo>
                    <a:pt x="100" y="228"/>
                    <a:pt x="100" y="228"/>
                    <a:pt x="100" y="228"/>
                  </a:cubicBezTo>
                  <a:cubicBezTo>
                    <a:pt x="104" y="228"/>
                    <a:pt x="107" y="225"/>
                    <a:pt x="109" y="222"/>
                  </a:cubicBezTo>
                  <a:cubicBezTo>
                    <a:pt x="105" y="218"/>
                    <a:pt x="102" y="225"/>
                    <a:pt x="100" y="228"/>
                  </a:cubicBezTo>
                  <a:close/>
                  <a:moveTo>
                    <a:pt x="116" y="237"/>
                  </a:moveTo>
                  <a:cubicBezTo>
                    <a:pt x="116" y="237"/>
                    <a:pt x="116" y="237"/>
                    <a:pt x="116" y="237"/>
                  </a:cubicBezTo>
                  <a:cubicBezTo>
                    <a:pt x="123" y="236"/>
                    <a:pt x="128" y="232"/>
                    <a:pt x="133" y="226"/>
                  </a:cubicBezTo>
                  <a:cubicBezTo>
                    <a:pt x="124" y="225"/>
                    <a:pt x="121" y="232"/>
                    <a:pt x="116" y="237"/>
                  </a:cubicBezTo>
                  <a:close/>
                  <a:moveTo>
                    <a:pt x="112" y="227"/>
                  </a:moveTo>
                  <a:cubicBezTo>
                    <a:pt x="112" y="227"/>
                    <a:pt x="112" y="227"/>
                    <a:pt x="112" y="227"/>
                  </a:cubicBezTo>
                  <a:cubicBezTo>
                    <a:pt x="112" y="225"/>
                    <a:pt x="116" y="223"/>
                    <a:pt x="111" y="222"/>
                  </a:cubicBezTo>
                  <a:cubicBezTo>
                    <a:pt x="111" y="224"/>
                    <a:pt x="110" y="226"/>
                    <a:pt x="112" y="227"/>
                  </a:cubicBezTo>
                  <a:close/>
                  <a:moveTo>
                    <a:pt x="112" y="232"/>
                  </a:moveTo>
                  <a:cubicBezTo>
                    <a:pt x="112" y="232"/>
                    <a:pt x="112" y="232"/>
                    <a:pt x="112" y="232"/>
                  </a:cubicBezTo>
                  <a:cubicBezTo>
                    <a:pt x="116" y="231"/>
                    <a:pt x="120" y="229"/>
                    <a:pt x="123" y="225"/>
                  </a:cubicBezTo>
                  <a:cubicBezTo>
                    <a:pt x="120" y="224"/>
                    <a:pt x="118" y="224"/>
                    <a:pt x="116" y="223"/>
                  </a:cubicBezTo>
                  <a:cubicBezTo>
                    <a:pt x="116" y="228"/>
                    <a:pt x="113" y="228"/>
                    <a:pt x="112" y="232"/>
                  </a:cubicBezTo>
                  <a:close/>
                  <a:moveTo>
                    <a:pt x="87" y="225"/>
                  </a:moveTo>
                  <a:cubicBezTo>
                    <a:pt x="87" y="225"/>
                    <a:pt x="87" y="225"/>
                    <a:pt x="87" y="225"/>
                  </a:cubicBezTo>
                  <a:cubicBezTo>
                    <a:pt x="86" y="222"/>
                    <a:pt x="87" y="219"/>
                    <a:pt x="85" y="218"/>
                  </a:cubicBezTo>
                  <a:cubicBezTo>
                    <a:pt x="81" y="219"/>
                    <a:pt x="83" y="223"/>
                    <a:pt x="87" y="225"/>
                  </a:cubicBezTo>
                  <a:close/>
                  <a:moveTo>
                    <a:pt x="186" y="244"/>
                  </a:moveTo>
                  <a:cubicBezTo>
                    <a:pt x="186" y="244"/>
                    <a:pt x="186" y="244"/>
                    <a:pt x="186" y="244"/>
                  </a:cubicBezTo>
                  <a:cubicBezTo>
                    <a:pt x="189" y="245"/>
                    <a:pt x="191" y="244"/>
                    <a:pt x="192" y="242"/>
                  </a:cubicBezTo>
                  <a:cubicBezTo>
                    <a:pt x="189" y="241"/>
                    <a:pt x="186" y="240"/>
                    <a:pt x="186" y="244"/>
                  </a:cubicBezTo>
                  <a:close/>
                  <a:moveTo>
                    <a:pt x="219" y="251"/>
                  </a:moveTo>
                  <a:cubicBezTo>
                    <a:pt x="219" y="251"/>
                    <a:pt x="219" y="251"/>
                    <a:pt x="219" y="251"/>
                  </a:cubicBezTo>
                  <a:cubicBezTo>
                    <a:pt x="223" y="252"/>
                    <a:pt x="227" y="254"/>
                    <a:pt x="228" y="251"/>
                  </a:cubicBezTo>
                  <a:cubicBezTo>
                    <a:pt x="225" y="250"/>
                    <a:pt x="221" y="250"/>
                    <a:pt x="219" y="251"/>
                  </a:cubicBezTo>
                  <a:close/>
                  <a:moveTo>
                    <a:pt x="168" y="242"/>
                  </a:moveTo>
                  <a:cubicBezTo>
                    <a:pt x="168" y="242"/>
                    <a:pt x="168" y="242"/>
                    <a:pt x="168" y="242"/>
                  </a:cubicBezTo>
                  <a:cubicBezTo>
                    <a:pt x="169" y="242"/>
                    <a:pt x="170" y="243"/>
                    <a:pt x="171" y="243"/>
                  </a:cubicBezTo>
                  <a:cubicBezTo>
                    <a:pt x="171" y="241"/>
                    <a:pt x="172" y="239"/>
                    <a:pt x="169" y="239"/>
                  </a:cubicBezTo>
                  <a:cubicBezTo>
                    <a:pt x="169" y="241"/>
                    <a:pt x="168" y="241"/>
                    <a:pt x="168" y="242"/>
                  </a:cubicBezTo>
                  <a:close/>
                  <a:moveTo>
                    <a:pt x="407" y="323"/>
                  </a:moveTo>
                  <a:cubicBezTo>
                    <a:pt x="407" y="323"/>
                    <a:pt x="407" y="323"/>
                    <a:pt x="407" y="323"/>
                  </a:cubicBezTo>
                  <a:cubicBezTo>
                    <a:pt x="411" y="325"/>
                    <a:pt x="409" y="320"/>
                    <a:pt x="411" y="318"/>
                  </a:cubicBezTo>
                  <a:cubicBezTo>
                    <a:pt x="412" y="316"/>
                    <a:pt x="414" y="316"/>
                    <a:pt x="415" y="313"/>
                  </a:cubicBezTo>
                  <a:cubicBezTo>
                    <a:pt x="418" y="308"/>
                    <a:pt x="419" y="301"/>
                    <a:pt x="417" y="296"/>
                  </a:cubicBezTo>
                  <a:cubicBezTo>
                    <a:pt x="415" y="303"/>
                    <a:pt x="410" y="314"/>
                    <a:pt x="407" y="323"/>
                  </a:cubicBezTo>
                  <a:close/>
                  <a:moveTo>
                    <a:pt x="159" y="246"/>
                  </a:moveTo>
                  <a:cubicBezTo>
                    <a:pt x="159" y="246"/>
                    <a:pt x="159" y="246"/>
                    <a:pt x="159" y="246"/>
                  </a:cubicBezTo>
                  <a:cubicBezTo>
                    <a:pt x="153" y="246"/>
                    <a:pt x="147" y="244"/>
                    <a:pt x="143" y="247"/>
                  </a:cubicBezTo>
                  <a:cubicBezTo>
                    <a:pt x="160" y="252"/>
                    <a:pt x="185" y="253"/>
                    <a:pt x="202" y="250"/>
                  </a:cubicBezTo>
                  <a:cubicBezTo>
                    <a:pt x="187" y="248"/>
                    <a:pt x="171" y="247"/>
                    <a:pt x="159" y="246"/>
                  </a:cubicBezTo>
                  <a:close/>
                  <a:moveTo>
                    <a:pt x="92" y="231"/>
                  </a:moveTo>
                  <a:cubicBezTo>
                    <a:pt x="92" y="231"/>
                    <a:pt x="92" y="231"/>
                    <a:pt x="92" y="231"/>
                  </a:cubicBezTo>
                  <a:cubicBezTo>
                    <a:pt x="94" y="234"/>
                    <a:pt x="103" y="237"/>
                    <a:pt x="100" y="230"/>
                  </a:cubicBezTo>
                  <a:cubicBezTo>
                    <a:pt x="96" y="233"/>
                    <a:pt x="96" y="230"/>
                    <a:pt x="95" y="227"/>
                  </a:cubicBezTo>
                  <a:cubicBezTo>
                    <a:pt x="95" y="229"/>
                    <a:pt x="92" y="228"/>
                    <a:pt x="92" y="231"/>
                  </a:cubicBezTo>
                  <a:close/>
                  <a:moveTo>
                    <a:pt x="101" y="236"/>
                  </a:moveTo>
                  <a:cubicBezTo>
                    <a:pt x="101" y="236"/>
                    <a:pt x="101" y="236"/>
                    <a:pt x="101" y="236"/>
                  </a:cubicBezTo>
                  <a:cubicBezTo>
                    <a:pt x="103" y="239"/>
                    <a:pt x="109" y="239"/>
                    <a:pt x="111" y="241"/>
                  </a:cubicBezTo>
                  <a:cubicBezTo>
                    <a:pt x="112" y="240"/>
                    <a:pt x="113" y="237"/>
                    <a:pt x="114" y="236"/>
                  </a:cubicBezTo>
                  <a:cubicBezTo>
                    <a:pt x="108" y="239"/>
                    <a:pt x="106" y="234"/>
                    <a:pt x="101" y="236"/>
                  </a:cubicBezTo>
                  <a:close/>
                  <a:moveTo>
                    <a:pt x="118" y="241"/>
                  </a:moveTo>
                  <a:cubicBezTo>
                    <a:pt x="118" y="241"/>
                    <a:pt x="118" y="241"/>
                    <a:pt x="118" y="241"/>
                  </a:cubicBezTo>
                  <a:cubicBezTo>
                    <a:pt x="121" y="242"/>
                    <a:pt x="122" y="241"/>
                    <a:pt x="123" y="238"/>
                  </a:cubicBezTo>
                  <a:cubicBezTo>
                    <a:pt x="120" y="237"/>
                    <a:pt x="118" y="238"/>
                    <a:pt x="118" y="241"/>
                  </a:cubicBezTo>
                  <a:close/>
                  <a:moveTo>
                    <a:pt x="418" y="315"/>
                  </a:moveTo>
                  <a:cubicBezTo>
                    <a:pt x="418" y="315"/>
                    <a:pt x="418" y="315"/>
                    <a:pt x="418" y="315"/>
                  </a:cubicBezTo>
                  <a:cubicBezTo>
                    <a:pt x="421" y="318"/>
                    <a:pt x="424" y="308"/>
                    <a:pt x="420" y="309"/>
                  </a:cubicBezTo>
                  <a:cubicBezTo>
                    <a:pt x="420" y="312"/>
                    <a:pt x="420" y="312"/>
                    <a:pt x="418" y="315"/>
                  </a:cubicBezTo>
                  <a:close/>
                  <a:moveTo>
                    <a:pt x="411" y="344"/>
                  </a:moveTo>
                  <a:cubicBezTo>
                    <a:pt x="411" y="344"/>
                    <a:pt x="411" y="344"/>
                    <a:pt x="411" y="344"/>
                  </a:cubicBezTo>
                  <a:cubicBezTo>
                    <a:pt x="411" y="338"/>
                    <a:pt x="415" y="338"/>
                    <a:pt x="415" y="333"/>
                  </a:cubicBezTo>
                  <a:cubicBezTo>
                    <a:pt x="412" y="331"/>
                    <a:pt x="414" y="326"/>
                    <a:pt x="412" y="323"/>
                  </a:cubicBezTo>
                  <a:cubicBezTo>
                    <a:pt x="412" y="330"/>
                    <a:pt x="404" y="341"/>
                    <a:pt x="411" y="344"/>
                  </a:cubicBezTo>
                  <a:close/>
                  <a:moveTo>
                    <a:pt x="400" y="339"/>
                  </a:moveTo>
                  <a:cubicBezTo>
                    <a:pt x="400" y="339"/>
                    <a:pt x="400" y="339"/>
                    <a:pt x="400" y="339"/>
                  </a:cubicBezTo>
                  <a:cubicBezTo>
                    <a:pt x="404" y="341"/>
                    <a:pt x="406" y="333"/>
                    <a:pt x="404" y="331"/>
                  </a:cubicBezTo>
                  <a:cubicBezTo>
                    <a:pt x="403" y="334"/>
                    <a:pt x="401" y="336"/>
                    <a:pt x="400" y="339"/>
                  </a:cubicBezTo>
                  <a:close/>
                  <a:moveTo>
                    <a:pt x="396" y="361"/>
                  </a:moveTo>
                  <a:cubicBezTo>
                    <a:pt x="396" y="361"/>
                    <a:pt x="396" y="361"/>
                    <a:pt x="396" y="361"/>
                  </a:cubicBezTo>
                  <a:cubicBezTo>
                    <a:pt x="399" y="363"/>
                    <a:pt x="401" y="358"/>
                    <a:pt x="401" y="361"/>
                  </a:cubicBezTo>
                  <a:cubicBezTo>
                    <a:pt x="399" y="366"/>
                    <a:pt x="393" y="377"/>
                    <a:pt x="389" y="371"/>
                  </a:cubicBezTo>
                  <a:cubicBezTo>
                    <a:pt x="383" y="379"/>
                    <a:pt x="391" y="382"/>
                    <a:pt x="386" y="389"/>
                  </a:cubicBezTo>
                  <a:cubicBezTo>
                    <a:pt x="392" y="387"/>
                    <a:pt x="393" y="379"/>
                    <a:pt x="396" y="373"/>
                  </a:cubicBezTo>
                  <a:cubicBezTo>
                    <a:pt x="398" y="369"/>
                    <a:pt x="402" y="364"/>
                    <a:pt x="404" y="358"/>
                  </a:cubicBezTo>
                  <a:cubicBezTo>
                    <a:pt x="401" y="355"/>
                    <a:pt x="402" y="350"/>
                    <a:pt x="404" y="343"/>
                  </a:cubicBezTo>
                  <a:cubicBezTo>
                    <a:pt x="403" y="343"/>
                    <a:pt x="402" y="343"/>
                    <a:pt x="401" y="343"/>
                  </a:cubicBezTo>
                  <a:cubicBezTo>
                    <a:pt x="398" y="350"/>
                    <a:pt x="398" y="353"/>
                    <a:pt x="396" y="361"/>
                  </a:cubicBezTo>
                  <a:close/>
                  <a:moveTo>
                    <a:pt x="405" y="352"/>
                  </a:moveTo>
                  <a:cubicBezTo>
                    <a:pt x="405" y="352"/>
                    <a:pt x="405" y="352"/>
                    <a:pt x="405" y="352"/>
                  </a:cubicBezTo>
                  <a:cubicBezTo>
                    <a:pt x="408" y="350"/>
                    <a:pt x="408" y="346"/>
                    <a:pt x="406" y="345"/>
                  </a:cubicBezTo>
                  <a:cubicBezTo>
                    <a:pt x="404" y="346"/>
                    <a:pt x="404" y="350"/>
                    <a:pt x="405" y="352"/>
                  </a:cubicBezTo>
                  <a:close/>
                  <a:moveTo>
                    <a:pt x="389" y="367"/>
                  </a:moveTo>
                  <a:cubicBezTo>
                    <a:pt x="389" y="367"/>
                    <a:pt x="389" y="367"/>
                    <a:pt x="389" y="367"/>
                  </a:cubicBezTo>
                  <a:cubicBezTo>
                    <a:pt x="391" y="367"/>
                    <a:pt x="393" y="360"/>
                    <a:pt x="391" y="359"/>
                  </a:cubicBezTo>
                  <a:cubicBezTo>
                    <a:pt x="391" y="362"/>
                    <a:pt x="384" y="365"/>
                    <a:pt x="389" y="367"/>
                  </a:cubicBezTo>
                  <a:close/>
                  <a:moveTo>
                    <a:pt x="373" y="400"/>
                  </a:moveTo>
                  <a:cubicBezTo>
                    <a:pt x="373" y="400"/>
                    <a:pt x="373" y="400"/>
                    <a:pt x="373" y="400"/>
                  </a:cubicBezTo>
                  <a:cubicBezTo>
                    <a:pt x="376" y="393"/>
                    <a:pt x="383" y="387"/>
                    <a:pt x="382" y="379"/>
                  </a:cubicBezTo>
                  <a:cubicBezTo>
                    <a:pt x="379" y="385"/>
                    <a:pt x="372" y="393"/>
                    <a:pt x="373" y="400"/>
                  </a:cubicBezTo>
                  <a:close/>
                  <a:moveTo>
                    <a:pt x="383" y="392"/>
                  </a:moveTo>
                  <a:cubicBezTo>
                    <a:pt x="383" y="392"/>
                    <a:pt x="383" y="392"/>
                    <a:pt x="383" y="392"/>
                  </a:cubicBezTo>
                  <a:cubicBezTo>
                    <a:pt x="385" y="392"/>
                    <a:pt x="386" y="393"/>
                    <a:pt x="387" y="393"/>
                  </a:cubicBezTo>
                  <a:cubicBezTo>
                    <a:pt x="387" y="392"/>
                    <a:pt x="387" y="392"/>
                    <a:pt x="387" y="391"/>
                  </a:cubicBezTo>
                  <a:cubicBezTo>
                    <a:pt x="386" y="391"/>
                    <a:pt x="385" y="390"/>
                    <a:pt x="384" y="390"/>
                  </a:cubicBezTo>
                  <a:cubicBezTo>
                    <a:pt x="384" y="391"/>
                    <a:pt x="384" y="391"/>
                    <a:pt x="383" y="392"/>
                  </a:cubicBezTo>
                  <a:close/>
                  <a:moveTo>
                    <a:pt x="371" y="408"/>
                  </a:moveTo>
                  <a:cubicBezTo>
                    <a:pt x="371" y="408"/>
                    <a:pt x="371" y="408"/>
                    <a:pt x="371" y="408"/>
                  </a:cubicBezTo>
                  <a:cubicBezTo>
                    <a:pt x="372" y="407"/>
                    <a:pt x="375" y="402"/>
                    <a:pt x="371" y="402"/>
                  </a:cubicBezTo>
                  <a:cubicBezTo>
                    <a:pt x="370" y="405"/>
                    <a:pt x="367" y="406"/>
                    <a:pt x="371" y="408"/>
                  </a:cubicBezTo>
                  <a:close/>
                  <a:moveTo>
                    <a:pt x="360" y="428"/>
                  </a:moveTo>
                  <a:cubicBezTo>
                    <a:pt x="360" y="428"/>
                    <a:pt x="360" y="428"/>
                    <a:pt x="360" y="428"/>
                  </a:cubicBezTo>
                  <a:cubicBezTo>
                    <a:pt x="361" y="421"/>
                    <a:pt x="369" y="418"/>
                    <a:pt x="367" y="410"/>
                  </a:cubicBezTo>
                  <a:cubicBezTo>
                    <a:pt x="365" y="416"/>
                    <a:pt x="359" y="422"/>
                    <a:pt x="360" y="428"/>
                  </a:cubicBezTo>
                  <a:close/>
                  <a:moveTo>
                    <a:pt x="369" y="427"/>
                  </a:moveTo>
                  <a:cubicBezTo>
                    <a:pt x="369" y="427"/>
                    <a:pt x="369" y="427"/>
                    <a:pt x="369" y="427"/>
                  </a:cubicBezTo>
                  <a:cubicBezTo>
                    <a:pt x="370" y="426"/>
                    <a:pt x="372" y="421"/>
                    <a:pt x="369" y="420"/>
                  </a:cubicBezTo>
                  <a:cubicBezTo>
                    <a:pt x="369" y="422"/>
                    <a:pt x="366" y="427"/>
                    <a:pt x="369" y="427"/>
                  </a:cubicBezTo>
                  <a:close/>
                  <a:moveTo>
                    <a:pt x="359" y="434"/>
                  </a:moveTo>
                  <a:cubicBezTo>
                    <a:pt x="359" y="434"/>
                    <a:pt x="359" y="434"/>
                    <a:pt x="359" y="434"/>
                  </a:cubicBezTo>
                  <a:cubicBezTo>
                    <a:pt x="360" y="432"/>
                    <a:pt x="360" y="430"/>
                    <a:pt x="358" y="429"/>
                  </a:cubicBezTo>
                  <a:cubicBezTo>
                    <a:pt x="357" y="431"/>
                    <a:pt x="355" y="435"/>
                    <a:pt x="359" y="434"/>
                  </a:cubicBezTo>
                  <a:close/>
                  <a:moveTo>
                    <a:pt x="335" y="468"/>
                  </a:moveTo>
                  <a:cubicBezTo>
                    <a:pt x="335" y="468"/>
                    <a:pt x="335" y="468"/>
                    <a:pt x="335" y="468"/>
                  </a:cubicBezTo>
                  <a:cubicBezTo>
                    <a:pt x="336" y="469"/>
                    <a:pt x="336" y="469"/>
                    <a:pt x="337" y="469"/>
                  </a:cubicBezTo>
                  <a:cubicBezTo>
                    <a:pt x="339" y="468"/>
                    <a:pt x="339" y="466"/>
                    <a:pt x="337" y="465"/>
                  </a:cubicBezTo>
                  <a:cubicBezTo>
                    <a:pt x="336" y="467"/>
                    <a:pt x="336" y="468"/>
                    <a:pt x="335" y="468"/>
                  </a:cubicBezTo>
                  <a:close/>
                  <a:moveTo>
                    <a:pt x="324" y="475"/>
                  </a:moveTo>
                  <a:cubicBezTo>
                    <a:pt x="324" y="475"/>
                    <a:pt x="324" y="475"/>
                    <a:pt x="324" y="475"/>
                  </a:cubicBezTo>
                  <a:cubicBezTo>
                    <a:pt x="319" y="476"/>
                    <a:pt x="315" y="478"/>
                    <a:pt x="312" y="482"/>
                  </a:cubicBezTo>
                  <a:cubicBezTo>
                    <a:pt x="320" y="481"/>
                    <a:pt x="331" y="476"/>
                    <a:pt x="330" y="467"/>
                  </a:cubicBezTo>
                  <a:cubicBezTo>
                    <a:pt x="326" y="470"/>
                    <a:pt x="325" y="471"/>
                    <a:pt x="324" y="475"/>
                  </a:cubicBezTo>
                  <a:close/>
                  <a:moveTo>
                    <a:pt x="308" y="479"/>
                  </a:moveTo>
                  <a:cubicBezTo>
                    <a:pt x="308" y="479"/>
                    <a:pt x="308" y="479"/>
                    <a:pt x="308" y="479"/>
                  </a:cubicBezTo>
                  <a:cubicBezTo>
                    <a:pt x="312" y="479"/>
                    <a:pt x="326" y="473"/>
                    <a:pt x="321" y="471"/>
                  </a:cubicBezTo>
                  <a:cubicBezTo>
                    <a:pt x="317" y="473"/>
                    <a:pt x="312" y="475"/>
                    <a:pt x="308" y="479"/>
                  </a:cubicBezTo>
                  <a:close/>
                  <a:moveTo>
                    <a:pt x="295" y="479"/>
                  </a:moveTo>
                  <a:cubicBezTo>
                    <a:pt x="295" y="479"/>
                    <a:pt x="295" y="479"/>
                    <a:pt x="295" y="479"/>
                  </a:cubicBezTo>
                  <a:cubicBezTo>
                    <a:pt x="298" y="481"/>
                    <a:pt x="303" y="478"/>
                    <a:pt x="301" y="476"/>
                  </a:cubicBezTo>
                  <a:cubicBezTo>
                    <a:pt x="299" y="477"/>
                    <a:pt x="296" y="477"/>
                    <a:pt x="295" y="479"/>
                  </a:cubicBezTo>
                  <a:close/>
                  <a:moveTo>
                    <a:pt x="297" y="483"/>
                  </a:moveTo>
                  <a:cubicBezTo>
                    <a:pt x="297" y="483"/>
                    <a:pt x="297" y="483"/>
                    <a:pt x="297" y="483"/>
                  </a:cubicBezTo>
                  <a:cubicBezTo>
                    <a:pt x="300" y="485"/>
                    <a:pt x="303" y="482"/>
                    <a:pt x="300" y="480"/>
                  </a:cubicBezTo>
                  <a:cubicBezTo>
                    <a:pt x="299" y="482"/>
                    <a:pt x="297" y="482"/>
                    <a:pt x="297" y="483"/>
                  </a:cubicBezTo>
                  <a:close/>
                  <a:moveTo>
                    <a:pt x="272" y="485"/>
                  </a:moveTo>
                  <a:cubicBezTo>
                    <a:pt x="272" y="485"/>
                    <a:pt x="272" y="485"/>
                    <a:pt x="272" y="485"/>
                  </a:cubicBezTo>
                  <a:cubicBezTo>
                    <a:pt x="277" y="483"/>
                    <a:pt x="286" y="488"/>
                    <a:pt x="288" y="481"/>
                  </a:cubicBezTo>
                  <a:cubicBezTo>
                    <a:pt x="284" y="484"/>
                    <a:pt x="270" y="479"/>
                    <a:pt x="272" y="485"/>
                  </a:cubicBezTo>
                  <a:close/>
                  <a:moveTo>
                    <a:pt x="255" y="482"/>
                  </a:moveTo>
                  <a:cubicBezTo>
                    <a:pt x="255" y="482"/>
                    <a:pt x="255" y="482"/>
                    <a:pt x="255" y="482"/>
                  </a:cubicBezTo>
                  <a:cubicBezTo>
                    <a:pt x="257" y="482"/>
                    <a:pt x="258" y="482"/>
                    <a:pt x="259" y="480"/>
                  </a:cubicBezTo>
                  <a:cubicBezTo>
                    <a:pt x="257" y="480"/>
                    <a:pt x="255" y="479"/>
                    <a:pt x="255" y="482"/>
                  </a:cubicBezTo>
                  <a:close/>
                  <a:moveTo>
                    <a:pt x="227" y="482"/>
                  </a:moveTo>
                  <a:cubicBezTo>
                    <a:pt x="227" y="482"/>
                    <a:pt x="227" y="482"/>
                    <a:pt x="227" y="482"/>
                  </a:cubicBezTo>
                  <a:cubicBezTo>
                    <a:pt x="230" y="482"/>
                    <a:pt x="234" y="482"/>
                    <a:pt x="236" y="480"/>
                  </a:cubicBezTo>
                  <a:cubicBezTo>
                    <a:pt x="231" y="478"/>
                    <a:pt x="228" y="478"/>
                    <a:pt x="227" y="482"/>
                  </a:cubicBezTo>
                  <a:close/>
                  <a:moveTo>
                    <a:pt x="204" y="482"/>
                  </a:moveTo>
                  <a:cubicBezTo>
                    <a:pt x="204" y="482"/>
                    <a:pt x="204" y="482"/>
                    <a:pt x="204" y="482"/>
                  </a:cubicBezTo>
                  <a:cubicBezTo>
                    <a:pt x="209" y="482"/>
                    <a:pt x="213" y="480"/>
                    <a:pt x="215" y="477"/>
                  </a:cubicBezTo>
                  <a:cubicBezTo>
                    <a:pt x="210" y="476"/>
                    <a:pt x="205" y="477"/>
                    <a:pt x="204" y="482"/>
                  </a:cubicBezTo>
                  <a:close/>
                  <a:moveTo>
                    <a:pt x="192" y="481"/>
                  </a:moveTo>
                  <a:cubicBezTo>
                    <a:pt x="192" y="481"/>
                    <a:pt x="192" y="481"/>
                    <a:pt x="192" y="481"/>
                  </a:cubicBezTo>
                  <a:cubicBezTo>
                    <a:pt x="195" y="479"/>
                    <a:pt x="202" y="481"/>
                    <a:pt x="203" y="476"/>
                  </a:cubicBezTo>
                  <a:cubicBezTo>
                    <a:pt x="198" y="474"/>
                    <a:pt x="191" y="478"/>
                    <a:pt x="192" y="481"/>
                  </a:cubicBezTo>
                  <a:close/>
                  <a:moveTo>
                    <a:pt x="229" y="485"/>
                  </a:moveTo>
                  <a:cubicBezTo>
                    <a:pt x="229" y="485"/>
                    <a:pt x="229" y="485"/>
                    <a:pt x="229" y="485"/>
                  </a:cubicBezTo>
                  <a:cubicBezTo>
                    <a:pt x="232" y="486"/>
                    <a:pt x="234" y="485"/>
                    <a:pt x="235" y="483"/>
                  </a:cubicBezTo>
                  <a:cubicBezTo>
                    <a:pt x="232" y="483"/>
                    <a:pt x="230" y="483"/>
                    <a:pt x="229" y="485"/>
                  </a:cubicBezTo>
                  <a:close/>
                  <a:moveTo>
                    <a:pt x="184" y="477"/>
                  </a:moveTo>
                  <a:cubicBezTo>
                    <a:pt x="184" y="477"/>
                    <a:pt x="184" y="477"/>
                    <a:pt x="184" y="477"/>
                  </a:cubicBezTo>
                  <a:cubicBezTo>
                    <a:pt x="187" y="478"/>
                    <a:pt x="190" y="477"/>
                    <a:pt x="192" y="474"/>
                  </a:cubicBezTo>
                  <a:cubicBezTo>
                    <a:pt x="188" y="474"/>
                    <a:pt x="185" y="474"/>
                    <a:pt x="184" y="477"/>
                  </a:cubicBezTo>
                  <a:close/>
                  <a:moveTo>
                    <a:pt x="159" y="475"/>
                  </a:moveTo>
                  <a:cubicBezTo>
                    <a:pt x="159" y="475"/>
                    <a:pt x="159" y="475"/>
                    <a:pt x="159" y="475"/>
                  </a:cubicBezTo>
                  <a:cubicBezTo>
                    <a:pt x="163" y="474"/>
                    <a:pt x="168" y="474"/>
                    <a:pt x="170" y="471"/>
                  </a:cubicBezTo>
                  <a:cubicBezTo>
                    <a:pt x="164" y="468"/>
                    <a:pt x="161" y="471"/>
                    <a:pt x="159" y="475"/>
                  </a:cubicBezTo>
                  <a:close/>
                  <a:moveTo>
                    <a:pt x="170" y="476"/>
                  </a:moveTo>
                  <a:cubicBezTo>
                    <a:pt x="170" y="476"/>
                    <a:pt x="170" y="476"/>
                    <a:pt x="170" y="476"/>
                  </a:cubicBezTo>
                  <a:cubicBezTo>
                    <a:pt x="174" y="476"/>
                    <a:pt x="179" y="477"/>
                    <a:pt x="180" y="473"/>
                  </a:cubicBezTo>
                  <a:cubicBezTo>
                    <a:pt x="175" y="471"/>
                    <a:pt x="172" y="472"/>
                    <a:pt x="170" y="476"/>
                  </a:cubicBezTo>
                  <a:close/>
                  <a:moveTo>
                    <a:pt x="151" y="474"/>
                  </a:moveTo>
                  <a:cubicBezTo>
                    <a:pt x="151" y="474"/>
                    <a:pt x="151" y="474"/>
                    <a:pt x="151" y="474"/>
                  </a:cubicBezTo>
                  <a:cubicBezTo>
                    <a:pt x="153" y="472"/>
                    <a:pt x="157" y="473"/>
                    <a:pt x="158" y="469"/>
                  </a:cubicBezTo>
                  <a:cubicBezTo>
                    <a:pt x="156" y="469"/>
                    <a:pt x="155" y="468"/>
                    <a:pt x="154" y="468"/>
                  </a:cubicBezTo>
                  <a:cubicBezTo>
                    <a:pt x="154" y="471"/>
                    <a:pt x="148" y="472"/>
                    <a:pt x="151" y="474"/>
                  </a:cubicBezTo>
                  <a:close/>
                  <a:moveTo>
                    <a:pt x="217" y="485"/>
                  </a:moveTo>
                  <a:cubicBezTo>
                    <a:pt x="217" y="485"/>
                    <a:pt x="217" y="485"/>
                    <a:pt x="217" y="485"/>
                  </a:cubicBezTo>
                  <a:cubicBezTo>
                    <a:pt x="218" y="485"/>
                    <a:pt x="219" y="485"/>
                    <a:pt x="219" y="485"/>
                  </a:cubicBezTo>
                  <a:cubicBezTo>
                    <a:pt x="220" y="485"/>
                    <a:pt x="220" y="484"/>
                    <a:pt x="220" y="483"/>
                  </a:cubicBezTo>
                  <a:cubicBezTo>
                    <a:pt x="219" y="483"/>
                    <a:pt x="218" y="483"/>
                    <a:pt x="218" y="483"/>
                  </a:cubicBezTo>
                  <a:cubicBezTo>
                    <a:pt x="217" y="483"/>
                    <a:pt x="217" y="484"/>
                    <a:pt x="217" y="485"/>
                  </a:cubicBezTo>
                  <a:close/>
                  <a:moveTo>
                    <a:pt x="143" y="470"/>
                  </a:moveTo>
                  <a:cubicBezTo>
                    <a:pt x="143" y="470"/>
                    <a:pt x="143" y="470"/>
                    <a:pt x="143" y="470"/>
                  </a:cubicBezTo>
                  <a:cubicBezTo>
                    <a:pt x="146" y="471"/>
                    <a:pt x="147" y="470"/>
                    <a:pt x="149" y="468"/>
                  </a:cubicBezTo>
                  <a:cubicBezTo>
                    <a:pt x="146" y="467"/>
                    <a:pt x="143" y="467"/>
                    <a:pt x="143" y="470"/>
                  </a:cubicBezTo>
                  <a:close/>
                  <a:moveTo>
                    <a:pt x="127" y="474"/>
                  </a:moveTo>
                  <a:cubicBezTo>
                    <a:pt x="127" y="474"/>
                    <a:pt x="127" y="474"/>
                    <a:pt x="127" y="474"/>
                  </a:cubicBezTo>
                  <a:cubicBezTo>
                    <a:pt x="132" y="473"/>
                    <a:pt x="137" y="471"/>
                    <a:pt x="141" y="467"/>
                  </a:cubicBezTo>
                  <a:cubicBezTo>
                    <a:pt x="134" y="466"/>
                    <a:pt x="130" y="469"/>
                    <a:pt x="127" y="474"/>
                  </a:cubicBezTo>
                  <a:close/>
                  <a:moveTo>
                    <a:pt x="10" y="445"/>
                  </a:moveTo>
                  <a:cubicBezTo>
                    <a:pt x="10" y="445"/>
                    <a:pt x="10" y="445"/>
                    <a:pt x="10" y="445"/>
                  </a:cubicBezTo>
                  <a:cubicBezTo>
                    <a:pt x="12" y="444"/>
                    <a:pt x="13" y="440"/>
                    <a:pt x="10" y="439"/>
                  </a:cubicBezTo>
                  <a:cubicBezTo>
                    <a:pt x="10" y="441"/>
                    <a:pt x="7" y="444"/>
                    <a:pt x="10" y="445"/>
                  </a:cubicBezTo>
                  <a:close/>
                  <a:moveTo>
                    <a:pt x="109" y="474"/>
                  </a:moveTo>
                  <a:cubicBezTo>
                    <a:pt x="109" y="474"/>
                    <a:pt x="109" y="474"/>
                    <a:pt x="109" y="474"/>
                  </a:cubicBezTo>
                  <a:cubicBezTo>
                    <a:pt x="112" y="472"/>
                    <a:pt x="120" y="471"/>
                    <a:pt x="118" y="466"/>
                  </a:cubicBezTo>
                  <a:cubicBezTo>
                    <a:pt x="114" y="467"/>
                    <a:pt x="107" y="470"/>
                    <a:pt x="109" y="474"/>
                  </a:cubicBezTo>
                  <a:close/>
                  <a:moveTo>
                    <a:pt x="158" y="478"/>
                  </a:moveTo>
                  <a:cubicBezTo>
                    <a:pt x="158" y="478"/>
                    <a:pt x="158" y="478"/>
                    <a:pt x="158" y="478"/>
                  </a:cubicBezTo>
                  <a:cubicBezTo>
                    <a:pt x="161" y="479"/>
                    <a:pt x="164" y="480"/>
                    <a:pt x="164" y="476"/>
                  </a:cubicBezTo>
                  <a:cubicBezTo>
                    <a:pt x="162" y="476"/>
                    <a:pt x="159" y="476"/>
                    <a:pt x="158" y="478"/>
                  </a:cubicBezTo>
                  <a:close/>
                  <a:moveTo>
                    <a:pt x="144" y="474"/>
                  </a:moveTo>
                  <a:cubicBezTo>
                    <a:pt x="144" y="474"/>
                    <a:pt x="144" y="474"/>
                    <a:pt x="144" y="474"/>
                  </a:cubicBezTo>
                  <a:cubicBezTo>
                    <a:pt x="137" y="477"/>
                    <a:pt x="131" y="472"/>
                    <a:pt x="126" y="477"/>
                  </a:cubicBezTo>
                  <a:cubicBezTo>
                    <a:pt x="135" y="478"/>
                    <a:pt x="145" y="479"/>
                    <a:pt x="153" y="478"/>
                  </a:cubicBezTo>
                  <a:cubicBezTo>
                    <a:pt x="154" y="477"/>
                    <a:pt x="153" y="475"/>
                    <a:pt x="152" y="475"/>
                  </a:cubicBezTo>
                  <a:cubicBezTo>
                    <a:pt x="151" y="476"/>
                    <a:pt x="143" y="479"/>
                    <a:pt x="144" y="474"/>
                  </a:cubicBezTo>
                  <a:close/>
                  <a:moveTo>
                    <a:pt x="16" y="451"/>
                  </a:moveTo>
                  <a:cubicBezTo>
                    <a:pt x="16" y="451"/>
                    <a:pt x="16" y="451"/>
                    <a:pt x="16" y="451"/>
                  </a:cubicBezTo>
                  <a:cubicBezTo>
                    <a:pt x="20" y="453"/>
                    <a:pt x="20" y="449"/>
                    <a:pt x="22" y="448"/>
                  </a:cubicBezTo>
                  <a:cubicBezTo>
                    <a:pt x="21" y="447"/>
                    <a:pt x="21" y="446"/>
                    <a:pt x="19" y="446"/>
                  </a:cubicBezTo>
                  <a:cubicBezTo>
                    <a:pt x="18" y="448"/>
                    <a:pt x="16" y="448"/>
                    <a:pt x="16" y="451"/>
                  </a:cubicBezTo>
                  <a:close/>
                  <a:moveTo>
                    <a:pt x="98" y="471"/>
                  </a:moveTo>
                  <a:cubicBezTo>
                    <a:pt x="98" y="471"/>
                    <a:pt x="98" y="471"/>
                    <a:pt x="98" y="471"/>
                  </a:cubicBezTo>
                  <a:cubicBezTo>
                    <a:pt x="101" y="470"/>
                    <a:pt x="105" y="470"/>
                    <a:pt x="106" y="467"/>
                  </a:cubicBezTo>
                  <a:cubicBezTo>
                    <a:pt x="102" y="465"/>
                    <a:pt x="100" y="467"/>
                    <a:pt x="98" y="471"/>
                  </a:cubicBezTo>
                  <a:close/>
                  <a:moveTo>
                    <a:pt x="18" y="458"/>
                  </a:moveTo>
                  <a:cubicBezTo>
                    <a:pt x="18" y="458"/>
                    <a:pt x="18" y="458"/>
                    <a:pt x="18" y="458"/>
                  </a:cubicBezTo>
                  <a:cubicBezTo>
                    <a:pt x="22" y="456"/>
                    <a:pt x="27" y="456"/>
                    <a:pt x="28" y="450"/>
                  </a:cubicBezTo>
                  <a:cubicBezTo>
                    <a:pt x="23" y="448"/>
                    <a:pt x="17" y="455"/>
                    <a:pt x="18" y="458"/>
                  </a:cubicBezTo>
                  <a:close/>
                  <a:moveTo>
                    <a:pt x="83" y="471"/>
                  </a:moveTo>
                  <a:cubicBezTo>
                    <a:pt x="83" y="471"/>
                    <a:pt x="83" y="471"/>
                    <a:pt x="83" y="471"/>
                  </a:cubicBezTo>
                  <a:cubicBezTo>
                    <a:pt x="87" y="469"/>
                    <a:pt x="92" y="470"/>
                    <a:pt x="94" y="465"/>
                  </a:cubicBezTo>
                  <a:cubicBezTo>
                    <a:pt x="88" y="463"/>
                    <a:pt x="82" y="467"/>
                    <a:pt x="83" y="471"/>
                  </a:cubicBezTo>
                  <a:close/>
                  <a:moveTo>
                    <a:pt x="25" y="462"/>
                  </a:moveTo>
                  <a:cubicBezTo>
                    <a:pt x="25" y="462"/>
                    <a:pt x="25" y="462"/>
                    <a:pt x="25" y="462"/>
                  </a:cubicBezTo>
                  <a:cubicBezTo>
                    <a:pt x="31" y="463"/>
                    <a:pt x="36" y="459"/>
                    <a:pt x="39" y="455"/>
                  </a:cubicBezTo>
                  <a:cubicBezTo>
                    <a:pt x="32" y="449"/>
                    <a:pt x="28" y="457"/>
                    <a:pt x="25" y="462"/>
                  </a:cubicBezTo>
                  <a:close/>
                  <a:moveTo>
                    <a:pt x="117" y="476"/>
                  </a:moveTo>
                  <a:cubicBezTo>
                    <a:pt x="117" y="476"/>
                    <a:pt x="117" y="476"/>
                    <a:pt x="117" y="476"/>
                  </a:cubicBezTo>
                  <a:cubicBezTo>
                    <a:pt x="120" y="477"/>
                    <a:pt x="122" y="477"/>
                    <a:pt x="122" y="474"/>
                  </a:cubicBezTo>
                  <a:cubicBezTo>
                    <a:pt x="120" y="474"/>
                    <a:pt x="117" y="473"/>
                    <a:pt x="117" y="476"/>
                  </a:cubicBezTo>
                  <a:close/>
                  <a:moveTo>
                    <a:pt x="37" y="465"/>
                  </a:moveTo>
                  <a:cubicBezTo>
                    <a:pt x="37" y="465"/>
                    <a:pt x="37" y="465"/>
                    <a:pt x="37" y="465"/>
                  </a:cubicBezTo>
                  <a:cubicBezTo>
                    <a:pt x="42" y="464"/>
                    <a:pt x="47" y="464"/>
                    <a:pt x="49" y="458"/>
                  </a:cubicBezTo>
                  <a:cubicBezTo>
                    <a:pt x="42" y="456"/>
                    <a:pt x="40" y="461"/>
                    <a:pt x="37" y="465"/>
                  </a:cubicBezTo>
                  <a:close/>
                  <a:moveTo>
                    <a:pt x="48" y="465"/>
                  </a:moveTo>
                  <a:cubicBezTo>
                    <a:pt x="48" y="465"/>
                    <a:pt x="48" y="465"/>
                    <a:pt x="48" y="465"/>
                  </a:cubicBezTo>
                  <a:cubicBezTo>
                    <a:pt x="53" y="466"/>
                    <a:pt x="56" y="464"/>
                    <a:pt x="58" y="462"/>
                  </a:cubicBezTo>
                  <a:cubicBezTo>
                    <a:pt x="55" y="457"/>
                    <a:pt x="50" y="462"/>
                    <a:pt x="48" y="465"/>
                  </a:cubicBezTo>
                  <a:close/>
                  <a:moveTo>
                    <a:pt x="58" y="467"/>
                  </a:moveTo>
                  <a:cubicBezTo>
                    <a:pt x="58" y="467"/>
                    <a:pt x="58" y="467"/>
                    <a:pt x="58" y="467"/>
                  </a:cubicBezTo>
                  <a:cubicBezTo>
                    <a:pt x="62" y="467"/>
                    <a:pt x="66" y="466"/>
                    <a:pt x="68" y="462"/>
                  </a:cubicBezTo>
                  <a:cubicBezTo>
                    <a:pt x="62" y="461"/>
                    <a:pt x="61" y="464"/>
                    <a:pt x="58" y="467"/>
                  </a:cubicBezTo>
                  <a:close/>
                  <a:moveTo>
                    <a:pt x="71" y="467"/>
                  </a:moveTo>
                  <a:cubicBezTo>
                    <a:pt x="71" y="467"/>
                    <a:pt x="71" y="467"/>
                    <a:pt x="71" y="467"/>
                  </a:cubicBezTo>
                  <a:cubicBezTo>
                    <a:pt x="74" y="468"/>
                    <a:pt x="75" y="466"/>
                    <a:pt x="76" y="464"/>
                  </a:cubicBezTo>
                  <a:cubicBezTo>
                    <a:pt x="75" y="464"/>
                    <a:pt x="73" y="464"/>
                    <a:pt x="72" y="463"/>
                  </a:cubicBezTo>
                  <a:cubicBezTo>
                    <a:pt x="72" y="465"/>
                    <a:pt x="71" y="466"/>
                    <a:pt x="71" y="467"/>
                  </a:cubicBezTo>
                  <a:close/>
                  <a:moveTo>
                    <a:pt x="74" y="470"/>
                  </a:moveTo>
                  <a:cubicBezTo>
                    <a:pt x="74" y="470"/>
                    <a:pt x="74" y="470"/>
                    <a:pt x="74" y="470"/>
                  </a:cubicBezTo>
                  <a:cubicBezTo>
                    <a:pt x="75" y="470"/>
                    <a:pt x="76" y="470"/>
                    <a:pt x="76" y="470"/>
                  </a:cubicBezTo>
                  <a:cubicBezTo>
                    <a:pt x="77" y="469"/>
                    <a:pt x="78" y="469"/>
                    <a:pt x="78" y="467"/>
                  </a:cubicBezTo>
                  <a:cubicBezTo>
                    <a:pt x="77" y="467"/>
                    <a:pt x="77" y="467"/>
                    <a:pt x="76" y="467"/>
                  </a:cubicBezTo>
                  <a:cubicBezTo>
                    <a:pt x="76" y="468"/>
                    <a:pt x="74" y="468"/>
                    <a:pt x="74" y="4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Freeform 58"/>
            <p:cNvSpPr>
              <a:spLocks noEditPoints="1"/>
            </p:cNvSpPr>
            <p:nvPr/>
          </p:nvSpPr>
          <p:spPr bwMode="auto">
            <a:xfrm>
              <a:off x="3549" y="2365"/>
              <a:ext cx="72" cy="54"/>
            </a:xfrm>
            <a:custGeom>
              <a:avLst/>
              <a:gdLst>
                <a:gd name="T0" fmla="*/ 27 w 27"/>
                <a:gd name="T1" fmla="*/ 3 h 20"/>
                <a:gd name="T2" fmla="*/ 19 w 27"/>
                <a:gd name="T3" fmla="*/ 18 h 20"/>
                <a:gd name="T4" fmla="*/ 1 w 27"/>
                <a:gd name="T5" fmla="*/ 18 h 20"/>
                <a:gd name="T6" fmla="*/ 6 w 27"/>
                <a:gd name="T7" fmla="*/ 5 h 20"/>
                <a:gd name="T8" fmla="*/ 27 w 27"/>
                <a:gd name="T9" fmla="*/ 3 h 20"/>
                <a:gd name="T10" fmla="*/ 11 w 27"/>
                <a:gd name="T11" fmla="*/ 15 h 20"/>
                <a:gd name="T12" fmla="*/ 11 w 27"/>
                <a:gd name="T13" fmla="*/ 15 h 20"/>
                <a:gd name="T14" fmla="*/ 15 w 27"/>
                <a:gd name="T15" fmla="*/ 14 h 20"/>
                <a:gd name="T16" fmla="*/ 11 w 27"/>
                <a:gd name="T17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0">
                  <a:moveTo>
                    <a:pt x="27" y="3"/>
                  </a:moveTo>
                  <a:cubicBezTo>
                    <a:pt x="24" y="7"/>
                    <a:pt x="20" y="10"/>
                    <a:pt x="19" y="18"/>
                  </a:cubicBezTo>
                  <a:cubicBezTo>
                    <a:pt x="14" y="20"/>
                    <a:pt x="5" y="20"/>
                    <a:pt x="1" y="18"/>
                  </a:cubicBezTo>
                  <a:cubicBezTo>
                    <a:pt x="0" y="14"/>
                    <a:pt x="4" y="9"/>
                    <a:pt x="6" y="5"/>
                  </a:cubicBezTo>
                  <a:cubicBezTo>
                    <a:pt x="12" y="4"/>
                    <a:pt x="21" y="0"/>
                    <a:pt x="27" y="3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3" y="16"/>
                    <a:pt x="14" y="15"/>
                    <a:pt x="15" y="14"/>
                  </a:cubicBezTo>
                  <a:cubicBezTo>
                    <a:pt x="13" y="14"/>
                    <a:pt x="12" y="14"/>
                    <a:pt x="1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Freeform 59"/>
            <p:cNvSpPr>
              <a:spLocks noEditPoints="1"/>
            </p:cNvSpPr>
            <p:nvPr/>
          </p:nvSpPr>
          <p:spPr bwMode="auto">
            <a:xfrm>
              <a:off x="4056" y="2312"/>
              <a:ext cx="83" cy="67"/>
            </a:xfrm>
            <a:custGeom>
              <a:avLst/>
              <a:gdLst>
                <a:gd name="T0" fmla="*/ 31 w 31"/>
                <a:gd name="T1" fmla="*/ 5 h 25"/>
                <a:gd name="T2" fmla="*/ 23 w 31"/>
                <a:gd name="T3" fmla="*/ 24 h 25"/>
                <a:gd name="T4" fmla="*/ 16 w 31"/>
                <a:gd name="T5" fmla="*/ 21 h 25"/>
                <a:gd name="T6" fmla="*/ 0 w 31"/>
                <a:gd name="T7" fmla="*/ 22 h 25"/>
                <a:gd name="T8" fmla="*/ 7 w 31"/>
                <a:gd name="T9" fmla="*/ 5 h 25"/>
                <a:gd name="T10" fmla="*/ 31 w 31"/>
                <a:gd name="T11" fmla="*/ 5 h 25"/>
                <a:gd name="T12" fmla="*/ 20 w 31"/>
                <a:gd name="T13" fmla="*/ 15 h 25"/>
                <a:gd name="T14" fmla="*/ 20 w 31"/>
                <a:gd name="T15" fmla="*/ 15 h 25"/>
                <a:gd name="T16" fmla="*/ 25 w 31"/>
                <a:gd name="T17" fmla="*/ 7 h 25"/>
                <a:gd name="T18" fmla="*/ 20 w 31"/>
                <a:gd name="T19" fmla="*/ 15 h 25"/>
                <a:gd name="T20" fmla="*/ 7 w 31"/>
                <a:gd name="T21" fmla="*/ 20 h 25"/>
                <a:gd name="T22" fmla="*/ 7 w 31"/>
                <a:gd name="T23" fmla="*/ 20 h 25"/>
                <a:gd name="T24" fmla="*/ 12 w 31"/>
                <a:gd name="T25" fmla="*/ 18 h 25"/>
                <a:gd name="T26" fmla="*/ 7 w 31"/>
                <a:gd name="T27" fmla="*/ 15 h 25"/>
                <a:gd name="T28" fmla="*/ 7 w 31"/>
                <a:gd name="T2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25">
                  <a:moveTo>
                    <a:pt x="31" y="5"/>
                  </a:moveTo>
                  <a:cubicBezTo>
                    <a:pt x="28" y="13"/>
                    <a:pt x="29" y="17"/>
                    <a:pt x="23" y="24"/>
                  </a:cubicBezTo>
                  <a:cubicBezTo>
                    <a:pt x="18" y="25"/>
                    <a:pt x="20" y="23"/>
                    <a:pt x="16" y="21"/>
                  </a:cubicBezTo>
                  <a:cubicBezTo>
                    <a:pt x="10" y="21"/>
                    <a:pt x="7" y="25"/>
                    <a:pt x="0" y="22"/>
                  </a:cubicBezTo>
                  <a:cubicBezTo>
                    <a:pt x="1" y="14"/>
                    <a:pt x="6" y="13"/>
                    <a:pt x="7" y="5"/>
                  </a:cubicBezTo>
                  <a:cubicBezTo>
                    <a:pt x="15" y="5"/>
                    <a:pt x="23" y="0"/>
                    <a:pt x="31" y="5"/>
                  </a:cubicBezTo>
                  <a:close/>
                  <a:moveTo>
                    <a:pt x="20" y="15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5" y="17"/>
                    <a:pt x="24" y="11"/>
                    <a:pt x="25" y="7"/>
                  </a:cubicBezTo>
                  <a:cubicBezTo>
                    <a:pt x="20" y="7"/>
                    <a:pt x="21" y="13"/>
                    <a:pt x="20" y="15"/>
                  </a:cubicBezTo>
                  <a:close/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18"/>
                    <a:pt x="12" y="21"/>
                    <a:pt x="12" y="18"/>
                  </a:cubicBezTo>
                  <a:cubicBezTo>
                    <a:pt x="10" y="17"/>
                    <a:pt x="11" y="14"/>
                    <a:pt x="7" y="15"/>
                  </a:cubicBezTo>
                  <a:cubicBezTo>
                    <a:pt x="6" y="16"/>
                    <a:pt x="5" y="20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Freeform 60"/>
            <p:cNvSpPr>
              <a:spLocks noEditPoints="1"/>
            </p:cNvSpPr>
            <p:nvPr/>
          </p:nvSpPr>
          <p:spPr bwMode="auto">
            <a:xfrm>
              <a:off x="3661" y="2242"/>
              <a:ext cx="78" cy="59"/>
            </a:xfrm>
            <a:custGeom>
              <a:avLst/>
              <a:gdLst>
                <a:gd name="T0" fmla="*/ 8 w 29"/>
                <a:gd name="T1" fmla="*/ 0 h 22"/>
                <a:gd name="T2" fmla="*/ 29 w 29"/>
                <a:gd name="T3" fmla="*/ 5 h 22"/>
                <a:gd name="T4" fmla="*/ 20 w 29"/>
                <a:gd name="T5" fmla="*/ 22 h 22"/>
                <a:gd name="T6" fmla="*/ 0 w 29"/>
                <a:gd name="T7" fmla="*/ 17 h 22"/>
                <a:gd name="T8" fmla="*/ 8 w 29"/>
                <a:gd name="T9" fmla="*/ 0 h 22"/>
                <a:gd name="T10" fmla="*/ 19 w 29"/>
                <a:gd name="T11" fmla="*/ 14 h 22"/>
                <a:gd name="T12" fmla="*/ 19 w 29"/>
                <a:gd name="T13" fmla="*/ 14 h 22"/>
                <a:gd name="T14" fmla="*/ 21 w 29"/>
                <a:gd name="T15" fmla="*/ 8 h 22"/>
                <a:gd name="T16" fmla="*/ 19 w 29"/>
                <a:gd name="T17" fmla="*/ 14 h 22"/>
                <a:gd name="T18" fmla="*/ 4 w 29"/>
                <a:gd name="T19" fmla="*/ 15 h 22"/>
                <a:gd name="T20" fmla="*/ 4 w 29"/>
                <a:gd name="T21" fmla="*/ 15 h 22"/>
                <a:gd name="T22" fmla="*/ 10 w 29"/>
                <a:gd name="T23" fmla="*/ 16 h 22"/>
                <a:gd name="T24" fmla="*/ 12 w 29"/>
                <a:gd name="T25" fmla="*/ 7 h 22"/>
                <a:gd name="T26" fmla="*/ 4 w 29"/>
                <a:gd name="T2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22">
                  <a:moveTo>
                    <a:pt x="8" y="0"/>
                  </a:moveTo>
                  <a:cubicBezTo>
                    <a:pt x="14" y="3"/>
                    <a:pt x="20" y="3"/>
                    <a:pt x="29" y="5"/>
                  </a:cubicBezTo>
                  <a:cubicBezTo>
                    <a:pt x="27" y="12"/>
                    <a:pt x="24" y="17"/>
                    <a:pt x="20" y="22"/>
                  </a:cubicBezTo>
                  <a:cubicBezTo>
                    <a:pt x="14" y="21"/>
                    <a:pt x="6" y="20"/>
                    <a:pt x="0" y="17"/>
                  </a:cubicBezTo>
                  <a:cubicBezTo>
                    <a:pt x="2" y="11"/>
                    <a:pt x="5" y="6"/>
                    <a:pt x="8" y="0"/>
                  </a:cubicBezTo>
                  <a:close/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22" y="16"/>
                    <a:pt x="26" y="8"/>
                    <a:pt x="21" y="8"/>
                  </a:cubicBezTo>
                  <a:cubicBezTo>
                    <a:pt x="21" y="12"/>
                    <a:pt x="18" y="11"/>
                    <a:pt x="19" y="14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6" y="16"/>
                    <a:pt x="8" y="17"/>
                    <a:pt x="10" y="16"/>
                  </a:cubicBezTo>
                  <a:cubicBezTo>
                    <a:pt x="9" y="11"/>
                    <a:pt x="9" y="11"/>
                    <a:pt x="12" y="7"/>
                  </a:cubicBezTo>
                  <a:cubicBezTo>
                    <a:pt x="7" y="6"/>
                    <a:pt x="7" y="12"/>
                    <a:pt x="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" name="Freeform 61"/>
            <p:cNvSpPr>
              <a:spLocks noEditPoints="1"/>
            </p:cNvSpPr>
            <p:nvPr/>
          </p:nvSpPr>
          <p:spPr bwMode="auto">
            <a:xfrm>
              <a:off x="3978" y="2322"/>
              <a:ext cx="73" cy="54"/>
            </a:xfrm>
            <a:custGeom>
              <a:avLst/>
              <a:gdLst>
                <a:gd name="T0" fmla="*/ 26 w 27"/>
                <a:gd name="T1" fmla="*/ 0 h 20"/>
                <a:gd name="T2" fmla="*/ 19 w 27"/>
                <a:gd name="T3" fmla="*/ 20 h 20"/>
                <a:gd name="T4" fmla="*/ 0 w 27"/>
                <a:gd name="T5" fmla="*/ 17 h 20"/>
                <a:gd name="T6" fmla="*/ 3 w 27"/>
                <a:gd name="T7" fmla="*/ 4 h 20"/>
                <a:gd name="T8" fmla="*/ 26 w 27"/>
                <a:gd name="T9" fmla="*/ 0 h 20"/>
                <a:gd name="T10" fmla="*/ 18 w 27"/>
                <a:gd name="T11" fmla="*/ 15 h 20"/>
                <a:gd name="T12" fmla="*/ 18 w 27"/>
                <a:gd name="T13" fmla="*/ 15 h 20"/>
                <a:gd name="T14" fmla="*/ 22 w 27"/>
                <a:gd name="T15" fmla="*/ 4 h 20"/>
                <a:gd name="T16" fmla="*/ 18 w 27"/>
                <a:gd name="T17" fmla="*/ 3 h 20"/>
                <a:gd name="T18" fmla="*/ 18 w 27"/>
                <a:gd name="T1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0">
                  <a:moveTo>
                    <a:pt x="26" y="0"/>
                  </a:moveTo>
                  <a:cubicBezTo>
                    <a:pt x="27" y="7"/>
                    <a:pt x="22" y="14"/>
                    <a:pt x="19" y="20"/>
                  </a:cubicBezTo>
                  <a:cubicBezTo>
                    <a:pt x="12" y="18"/>
                    <a:pt x="9" y="17"/>
                    <a:pt x="0" y="17"/>
                  </a:cubicBezTo>
                  <a:cubicBezTo>
                    <a:pt x="1" y="12"/>
                    <a:pt x="4" y="9"/>
                    <a:pt x="3" y="4"/>
                  </a:cubicBezTo>
                  <a:cubicBezTo>
                    <a:pt x="9" y="0"/>
                    <a:pt x="17" y="0"/>
                    <a:pt x="26" y="0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9" y="11"/>
                    <a:pt x="21" y="9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7" y="6"/>
                    <a:pt x="16" y="13"/>
                    <a:pt x="1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" name="Freeform 62"/>
            <p:cNvSpPr>
              <a:spLocks noEditPoints="1"/>
            </p:cNvSpPr>
            <p:nvPr/>
          </p:nvSpPr>
          <p:spPr bwMode="auto">
            <a:xfrm>
              <a:off x="3900" y="2320"/>
              <a:ext cx="70" cy="51"/>
            </a:xfrm>
            <a:custGeom>
              <a:avLst/>
              <a:gdLst>
                <a:gd name="T0" fmla="*/ 26 w 26"/>
                <a:gd name="T1" fmla="*/ 1 h 19"/>
                <a:gd name="T2" fmla="*/ 16 w 26"/>
                <a:gd name="T3" fmla="*/ 19 h 19"/>
                <a:gd name="T4" fmla="*/ 0 w 26"/>
                <a:gd name="T5" fmla="*/ 17 h 19"/>
                <a:gd name="T6" fmla="*/ 9 w 26"/>
                <a:gd name="T7" fmla="*/ 0 h 19"/>
                <a:gd name="T8" fmla="*/ 26 w 26"/>
                <a:gd name="T9" fmla="*/ 1 h 19"/>
                <a:gd name="T10" fmla="*/ 16 w 26"/>
                <a:gd name="T11" fmla="*/ 10 h 19"/>
                <a:gd name="T12" fmla="*/ 16 w 26"/>
                <a:gd name="T13" fmla="*/ 10 h 19"/>
                <a:gd name="T14" fmla="*/ 19 w 26"/>
                <a:gd name="T15" fmla="*/ 10 h 19"/>
                <a:gd name="T16" fmla="*/ 19 w 26"/>
                <a:gd name="T17" fmla="*/ 7 h 19"/>
                <a:gd name="T18" fmla="*/ 16 w 26"/>
                <a:gd name="T1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9">
                  <a:moveTo>
                    <a:pt x="26" y="1"/>
                  </a:moveTo>
                  <a:cubicBezTo>
                    <a:pt x="26" y="8"/>
                    <a:pt x="21" y="16"/>
                    <a:pt x="16" y="19"/>
                  </a:cubicBezTo>
                  <a:cubicBezTo>
                    <a:pt x="10" y="17"/>
                    <a:pt x="6" y="19"/>
                    <a:pt x="0" y="17"/>
                  </a:cubicBezTo>
                  <a:cubicBezTo>
                    <a:pt x="2" y="9"/>
                    <a:pt x="6" y="5"/>
                    <a:pt x="9" y="0"/>
                  </a:cubicBezTo>
                  <a:cubicBezTo>
                    <a:pt x="14" y="4"/>
                    <a:pt x="20" y="0"/>
                    <a:pt x="26" y="1"/>
                  </a:cubicBezTo>
                  <a:close/>
                  <a:moveTo>
                    <a:pt x="16" y="1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8" y="10"/>
                    <a:pt x="19" y="10"/>
                  </a:cubicBezTo>
                  <a:cubicBezTo>
                    <a:pt x="19" y="9"/>
                    <a:pt x="20" y="7"/>
                    <a:pt x="19" y="7"/>
                  </a:cubicBezTo>
                  <a:cubicBezTo>
                    <a:pt x="18" y="8"/>
                    <a:pt x="17" y="8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" name="Freeform 63"/>
            <p:cNvSpPr>
              <a:spLocks noEditPoints="1"/>
            </p:cNvSpPr>
            <p:nvPr/>
          </p:nvSpPr>
          <p:spPr bwMode="auto">
            <a:xfrm>
              <a:off x="3506" y="2226"/>
              <a:ext cx="72" cy="70"/>
            </a:xfrm>
            <a:custGeom>
              <a:avLst/>
              <a:gdLst>
                <a:gd name="T0" fmla="*/ 26 w 27"/>
                <a:gd name="T1" fmla="*/ 6 h 26"/>
                <a:gd name="T2" fmla="*/ 23 w 27"/>
                <a:gd name="T3" fmla="*/ 20 h 26"/>
                <a:gd name="T4" fmla="*/ 0 w 27"/>
                <a:gd name="T5" fmla="*/ 23 h 26"/>
                <a:gd name="T6" fmla="*/ 2 w 27"/>
                <a:gd name="T7" fmla="*/ 9 h 26"/>
                <a:gd name="T8" fmla="*/ 26 w 27"/>
                <a:gd name="T9" fmla="*/ 6 h 26"/>
                <a:gd name="T10" fmla="*/ 11 w 27"/>
                <a:gd name="T11" fmla="*/ 9 h 26"/>
                <a:gd name="T12" fmla="*/ 11 w 27"/>
                <a:gd name="T13" fmla="*/ 9 h 26"/>
                <a:gd name="T14" fmla="*/ 19 w 27"/>
                <a:gd name="T15" fmla="*/ 6 h 26"/>
                <a:gd name="T16" fmla="*/ 11 w 27"/>
                <a:gd name="T17" fmla="*/ 9 h 26"/>
                <a:gd name="T18" fmla="*/ 5 w 27"/>
                <a:gd name="T19" fmla="*/ 19 h 26"/>
                <a:gd name="T20" fmla="*/ 5 w 27"/>
                <a:gd name="T21" fmla="*/ 19 h 26"/>
                <a:gd name="T22" fmla="*/ 10 w 27"/>
                <a:gd name="T23" fmla="*/ 19 h 26"/>
                <a:gd name="T24" fmla="*/ 7 w 27"/>
                <a:gd name="T25" fmla="*/ 15 h 26"/>
                <a:gd name="T26" fmla="*/ 5 w 27"/>
                <a:gd name="T27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6">
                  <a:moveTo>
                    <a:pt x="26" y="6"/>
                  </a:moveTo>
                  <a:cubicBezTo>
                    <a:pt x="27" y="11"/>
                    <a:pt x="22" y="13"/>
                    <a:pt x="23" y="20"/>
                  </a:cubicBezTo>
                  <a:cubicBezTo>
                    <a:pt x="17" y="24"/>
                    <a:pt x="11" y="26"/>
                    <a:pt x="0" y="23"/>
                  </a:cubicBezTo>
                  <a:cubicBezTo>
                    <a:pt x="1" y="16"/>
                    <a:pt x="8" y="13"/>
                    <a:pt x="2" y="9"/>
                  </a:cubicBezTo>
                  <a:cubicBezTo>
                    <a:pt x="7" y="3"/>
                    <a:pt x="18" y="0"/>
                    <a:pt x="26" y="6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14" y="9"/>
                    <a:pt x="18" y="10"/>
                    <a:pt x="19" y="6"/>
                  </a:cubicBezTo>
                  <a:cubicBezTo>
                    <a:pt x="15" y="5"/>
                    <a:pt x="12" y="5"/>
                    <a:pt x="11" y="9"/>
                  </a:cubicBezTo>
                  <a:close/>
                  <a:moveTo>
                    <a:pt x="5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6" y="21"/>
                    <a:pt x="10" y="22"/>
                    <a:pt x="10" y="19"/>
                  </a:cubicBezTo>
                  <a:cubicBezTo>
                    <a:pt x="8" y="18"/>
                    <a:pt x="11" y="15"/>
                    <a:pt x="7" y="15"/>
                  </a:cubicBezTo>
                  <a:cubicBezTo>
                    <a:pt x="6" y="17"/>
                    <a:pt x="6" y="18"/>
                    <a:pt x="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" name="Freeform 64"/>
            <p:cNvSpPr>
              <a:spLocks noEditPoints="1"/>
            </p:cNvSpPr>
            <p:nvPr/>
          </p:nvSpPr>
          <p:spPr bwMode="auto">
            <a:xfrm>
              <a:off x="4129" y="2387"/>
              <a:ext cx="83" cy="59"/>
            </a:xfrm>
            <a:custGeom>
              <a:avLst/>
              <a:gdLst>
                <a:gd name="T0" fmla="*/ 31 w 31"/>
                <a:gd name="T1" fmla="*/ 1 h 22"/>
                <a:gd name="T2" fmla="*/ 19 w 31"/>
                <a:gd name="T3" fmla="*/ 21 h 22"/>
                <a:gd name="T4" fmla="*/ 0 w 31"/>
                <a:gd name="T5" fmla="*/ 20 h 22"/>
                <a:gd name="T6" fmla="*/ 8 w 31"/>
                <a:gd name="T7" fmla="*/ 2 h 22"/>
                <a:gd name="T8" fmla="*/ 31 w 31"/>
                <a:gd name="T9" fmla="*/ 1 h 22"/>
                <a:gd name="T10" fmla="*/ 6 w 31"/>
                <a:gd name="T11" fmla="*/ 18 h 22"/>
                <a:gd name="T12" fmla="*/ 6 w 31"/>
                <a:gd name="T13" fmla="*/ 18 h 22"/>
                <a:gd name="T14" fmla="*/ 17 w 31"/>
                <a:gd name="T15" fmla="*/ 17 h 22"/>
                <a:gd name="T16" fmla="*/ 10 w 31"/>
                <a:gd name="T17" fmla="*/ 15 h 22"/>
                <a:gd name="T18" fmla="*/ 14 w 31"/>
                <a:gd name="T19" fmla="*/ 8 h 22"/>
                <a:gd name="T20" fmla="*/ 11 w 31"/>
                <a:gd name="T21" fmla="*/ 7 h 22"/>
                <a:gd name="T22" fmla="*/ 6 w 31"/>
                <a:gd name="T23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2">
                  <a:moveTo>
                    <a:pt x="31" y="1"/>
                  </a:moveTo>
                  <a:cubicBezTo>
                    <a:pt x="26" y="6"/>
                    <a:pt x="24" y="15"/>
                    <a:pt x="19" y="21"/>
                  </a:cubicBezTo>
                  <a:cubicBezTo>
                    <a:pt x="14" y="22"/>
                    <a:pt x="4" y="22"/>
                    <a:pt x="0" y="20"/>
                  </a:cubicBezTo>
                  <a:cubicBezTo>
                    <a:pt x="2" y="13"/>
                    <a:pt x="6" y="9"/>
                    <a:pt x="8" y="2"/>
                  </a:cubicBezTo>
                  <a:cubicBezTo>
                    <a:pt x="16" y="6"/>
                    <a:pt x="22" y="0"/>
                    <a:pt x="31" y="1"/>
                  </a:cubicBezTo>
                  <a:close/>
                  <a:moveTo>
                    <a:pt x="6" y="18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8" y="16"/>
                    <a:pt x="16" y="21"/>
                    <a:pt x="17" y="17"/>
                  </a:cubicBezTo>
                  <a:cubicBezTo>
                    <a:pt x="14" y="15"/>
                    <a:pt x="11" y="19"/>
                    <a:pt x="10" y="15"/>
                  </a:cubicBezTo>
                  <a:cubicBezTo>
                    <a:pt x="10" y="11"/>
                    <a:pt x="14" y="13"/>
                    <a:pt x="14" y="8"/>
                  </a:cubicBezTo>
                  <a:cubicBezTo>
                    <a:pt x="13" y="8"/>
                    <a:pt x="12" y="8"/>
                    <a:pt x="11" y="7"/>
                  </a:cubicBezTo>
                  <a:cubicBezTo>
                    <a:pt x="9" y="10"/>
                    <a:pt x="7" y="14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Freeform 65"/>
            <p:cNvSpPr>
              <a:spLocks noEditPoints="1"/>
            </p:cNvSpPr>
            <p:nvPr/>
          </p:nvSpPr>
          <p:spPr bwMode="auto">
            <a:xfrm>
              <a:off x="3710" y="2365"/>
              <a:ext cx="83" cy="62"/>
            </a:xfrm>
            <a:custGeom>
              <a:avLst/>
              <a:gdLst>
                <a:gd name="T0" fmla="*/ 31 w 31"/>
                <a:gd name="T1" fmla="*/ 4 h 23"/>
                <a:gd name="T2" fmla="*/ 22 w 31"/>
                <a:gd name="T3" fmla="*/ 23 h 23"/>
                <a:gd name="T4" fmla="*/ 0 w 31"/>
                <a:gd name="T5" fmla="*/ 23 h 23"/>
                <a:gd name="T6" fmla="*/ 7 w 31"/>
                <a:gd name="T7" fmla="*/ 5 h 23"/>
                <a:gd name="T8" fmla="*/ 31 w 31"/>
                <a:gd name="T9" fmla="*/ 4 h 23"/>
                <a:gd name="T10" fmla="*/ 14 w 31"/>
                <a:gd name="T11" fmla="*/ 10 h 23"/>
                <a:gd name="T12" fmla="*/ 14 w 31"/>
                <a:gd name="T13" fmla="*/ 10 h 23"/>
                <a:gd name="T14" fmla="*/ 22 w 31"/>
                <a:gd name="T15" fmla="*/ 14 h 23"/>
                <a:gd name="T16" fmla="*/ 24 w 31"/>
                <a:gd name="T17" fmla="*/ 8 h 23"/>
                <a:gd name="T18" fmla="*/ 14 w 31"/>
                <a:gd name="T19" fmla="*/ 10 h 23"/>
                <a:gd name="T20" fmla="*/ 8 w 31"/>
                <a:gd name="T21" fmla="*/ 19 h 23"/>
                <a:gd name="T22" fmla="*/ 8 w 31"/>
                <a:gd name="T23" fmla="*/ 19 h 23"/>
                <a:gd name="T24" fmla="*/ 8 w 31"/>
                <a:gd name="T25" fmla="*/ 13 h 23"/>
                <a:gd name="T26" fmla="*/ 8 w 31"/>
                <a:gd name="T27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23">
                  <a:moveTo>
                    <a:pt x="31" y="4"/>
                  </a:moveTo>
                  <a:cubicBezTo>
                    <a:pt x="28" y="10"/>
                    <a:pt x="25" y="17"/>
                    <a:pt x="22" y="23"/>
                  </a:cubicBezTo>
                  <a:cubicBezTo>
                    <a:pt x="14" y="23"/>
                    <a:pt x="6" y="21"/>
                    <a:pt x="0" y="23"/>
                  </a:cubicBezTo>
                  <a:cubicBezTo>
                    <a:pt x="0" y="18"/>
                    <a:pt x="6" y="10"/>
                    <a:pt x="7" y="5"/>
                  </a:cubicBezTo>
                  <a:cubicBezTo>
                    <a:pt x="16" y="6"/>
                    <a:pt x="20" y="0"/>
                    <a:pt x="31" y="4"/>
                  </a:cubicBezTo>
                  <a:close/>
                  <a:moveTo>
                    <a:pt x="14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9" y="6"/>
                    <a:pt x="19" y="13"/>
                    <a:pt x="22" y="14"/>
                  </a:cubicBezTo>
                  <a:cubicBezTo>
                    <a:pt x="22" y="10"/>
                    <a:pt x="24" y="11"/>
                    <a:pt x="24" y="8"/>
                  </a:cubicBezTo>
                  <a:cubicBezTo>
                    <a:pt x="20" y="7"/>
                    <a:pt x="12" y="6"/>
                    <a:pt x="14" y="10"/>
                  </a:cubicBezTo>
                  <a:close/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0" y="18"/>
                    <a:pt x="10" y="15"/>
                    <a:pt x="8" y="13"/>
                  </a:cubicBezTo>
                  <a:cubicBezTo>
                    <a:pt x="8" y="15"/>
                    <a:pt x="5" y="19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" name="Freeform 66"/>
            <p:cNvSpPr>
              <a:spLocks noEditPoints="1"/>
            </p:cNvSpPr>
            <p:nvPr/>
          </p:nvSpPr>
          <p:spPr bwMode="auto">
            <a:xfrm>
              <a:off x="3522" y="2430"/>
              <a:ext cx="83" cy="61"/>
            </a:xfrm>
            <a:custGeom>
              <a:avLst/>
              <a:gdLst>
                <a:gd name="T0" fmla="*/ 28 w 31"/>
                <a:gd name="T1" fmla="*/ 0 h 23"/>
                <a:gd name="T2" fmla="*/ 31 w 31"/>
                <a:gd name="T3" fmla="*/ 3 h 23"/>
                <a:gd name="T4" fmla="*/ 18 w 31"/>
                <a:gd name="T5" fmla="*/ 23 h 23"/>
                <a:gd name="T6" fmla="*/ 0 w 31"/>
                <a:gd name="T7" fmla="*/ 20 h 23"/>
                <a:gd name="T8" fmla="*/ 9 w 31"/>
                <a:gd name="T9" fmla="*/ 1 h 23"/>
                <a:gd name="T10" fmla="*/ 11 w 31"/>
                <a:gd name="T11" fmla="*/ 5 h 23"/>
                <a:gd name="T12" fmla="*/ 28 w 31"/>
                <a:gd name="T13" fmla="*/ 0 h 23"/>
                <a:gd name="T14" fmla="*/ 6 w 31"/>
                <a:gd name="T15" fmla="*/ 17 h 23"/>
                <a:gd name="T16" fmla="*/ 6 w 31"/>
                <a:gd name="T17" fmla="*/ 17 h 23"/>
                <a:gd name="T18" fmla="*/ 11 w 31"/>
                <a:gd name="T19" fmla="*/ 18 h 23"/>
                <a:gd name="T20" fmla="*/ 10 w 31"/>
                <a:gd name="T21" fmla="*/ 10 h 23"/>
                <a:gd name="T22" fmla="*/ 6 w 31"/>
                <a:gd name="T23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3">
                  <a:moveTo>
                    <a:pt x="28" y="0"/>
                  </a:moveTo>
                  <a:cubicBezTo>
                    <a:pt x="29" y="1"/>
                    <a:pt x="29" y="2"/>
                    <a:pt x="31" y="3"/>
                  </a:cubicBezTo>
                  <a:cubicBezTo>
                    <a:pt x="24" y="9"/>
                    <a:pt x="25" y="20"/>
                    <a:pt x="18" y="23"/>
                  </a:cubicBezTo>
                  <a:cubicBezTo>
                    <a:pt x="11" y="21"/>
                    <a:pt x="6" y="21"/>
                    <a:pt x="0" y="20"/>
                  </a:cubicBezTo>
                  <a:cubicBezTo>
                    <a:pt x="2" y="13"/>
                    <a:pt x="5" y="7"/>
                    <a:pt x="9" y="1"/>
                  </a:cubicBezTo>
                  <a:cubicBezTo>
                    <a:pt x="11" y="2"/>
                    <a:pt x="12" y="3"/>
                    <a:pt x="11" y="5"/>
                  </a:cubicBezTo>
                  <a:cubicBezTo>
                    <a:pt x="17" y="4"/>
                    <a:pt x="24" y="4"/>
                    <a:pt x="28" y="0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8" y="17"/>
                    <a:pt x="9" y="18"/>
                    <a:pt x="11" y="18"/>
                  </a:cubicBezTo>
                  <a:cubicBezTo>
                    <a:pt x="13" y="17"/>
                    <a:pt x="13" y="11"/>
                    <a:pt x="10" y="10"/>
                  </a:cubicBezTo>
                  <a:cubicBezTo>
                    <a:pt x="9" y="12"/>
                    <a:pt x="7" y="13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588972" y="2186137"/>
            <a:ext cx="2513128" cy="1713830"/>
            <a:chOff x="7325360" y="2384859"/>
            <a:chExt cx="2513128" cy="1713830"/>
          </a:xfrm>
        </p:grpSpPr>
        <p:sp>
          <p:nvSpPr>
            <p:cNvPr id="42" name="矩形 41"/>
            <p:cNvSpPr/>
            <p:nvPr/>
          </p:nvSpPr>
          <p:spPr>
            <a:xfrm>
              <a:off x="7325360" y="2737483"/>
              <a:ext cx="2513128" cy="136120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大多数的</a:t>
              </a:r>
              <a:r>
                <a:rPr lang="en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Linux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发行版都可以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Debian/Ubuntu(ubuntu 16.04/18.04 LTS) 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Red Hat/Fedora/CentOS</a:t>
              </a:r>
            </a:p>
            <a:p>
              <a:pPr marL="285750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openSUSE/SUSE.</a:t>
              </a:r>
              <a:endParaRPr lang="zh-CN" altLang="en-US" sz="1400" dirty="0">
                <a:solidFill>
                  <a:srgbClr val="3C3C3B"/>
                </a:solidFill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325360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操作系统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588972" y="4260628"/>
            <a:ext cx="2513128" cy="679701"/>
            <a:chOff x="7325360" y="2384859"/>
            <a:chExt cx="2513128" cy="679701"/>
          </a:xfrm>
        </p:grpSpPr>
        <p:sp>
          <p:nvSpPr>
            <p:cNvPr id="45" name="矩形 44"/>
            <p:cNvSpPr/>
            <p:nvPr/>
          </p:nvSpPr>
          <p:spPr>
            <a:xfrm>
              <a:off x="7325360" y="2737483"/>
              <a:ext cx="2513128" cy="3270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阿里云，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AWS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等等都可以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7325360" y="2384859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建议使用公有云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163722" y="2186137"/>
            <a:ext cx="2513128" cy="938234"/>
            <a:chOff x="7325360" y="2384859"/>
            <a:chExt cx="2513128" cy="938234"/>
          </a:xfrm>
        </p:grpSpPr>
        <p:sp>
          <p:nvSpPr>
            <p:cNvPr id="48" name="矩形 47"/>
            <p:cNvSpPr/>
            <p:nvPr/>
          </p:nvSpPr>
          <p:spPr>
            <a:xfrm>
              <a:off x="7325360" y="2737483"/>
              <a:ext cx="2513128" cy="5856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每个节点不少于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2U4G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的硬件资源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7596514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硬件环境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163722" y="4260628"/>
            <a:ext cx="2513128" cy="938234"/>
            <a:chOff x="7325360" y="2384859"/>
            <a:chExt cx="2513128" cy="938234"/>
          </a:xfrm>
        </p:grpSpPr>
        <p:sp>
          <p:nvSpPr>
            <p:cNvPr id="51" name="矩形 50"/>
            <p:cNvSpPr/>
            <p:nvPr/>
          </p:nvSpPr>
          <p:spPr>
            <a:xfrm>
              <a:off x="7325360" y="2737483"/>
              <a:ext cx="2513128" cy="5856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使用</a:t>
              </a:r>
              <a:r>
                <a:rPr lang="en-US" altLang="zh-CN" sz="1400" dirty="0" err="1">
                  <a:solidFill>
                    <a:srgbClr val="3C3C3B"/>
                  </a:solidFill>
                  <a:cs typeface="+mn-ea"/>
                  <a:sym typeface="+mn-lt"/>
                </a:rPr>
                <a:t>vmware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 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workstations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或者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virtual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 </a:t>
              </a:r>
              <a:r>
                <a:rPr lang="en-US" altLang="zh-CN" sz="1400" dirty="0">
                  <a:solidFill>
                    <a:srgbClr val="3C3C3B"/>
                  </a:solidFill>
                  <a:cs typeface="+mn-ea"/>
                  <a:sym typeface="+mn-lt"/>
                </a:rPr>
                <a:t>box</a:t>
              </a:r>
              <a:r>
                <a:rPr lang="zh-CN" altLang="en-US" sz="1400" dirty="0">
                  <a:solidFill>
                    <a:srgbClr val="3C3C3B"/>
                  </a:solidFill>
                  <a:cs typeface="+mn-ea"/>
                  <a:sym typeface="+mn-lt"/>
                </a:rPr>
                <a:t>都可以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7596514" y="2384859"/>
              <a:ext cx="2241974" cy="3965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3C3C3B"/>
                  </a:solidFill>
                  <a:cs typeface="+mn-ea"/>
                  <a:sym typeface="+mn-lt"/>
                </a:rPr>
                <a:t>虚拟机</a:t>
              </a: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4704078" y="-275907"/>
            <a:ext cx="2783844" cy="149355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zh-CN" altLang="en-US" sz="2400" dirty="0">
                <a:solidFill>
                  <a:srgbClr val="3C3C3B"/>
                </a:solidFill>
                <a:cs typeface="+mn-ea"/>
                <a:sym typeface="+mn-lt"/>
              </a:rPr>
              <a:t>实验环境</a:t>
            </a:r>
          </a:p>
        </p:txBody>
      </p:sp>
      <p:sp>
        <p:nvSpPr>
          <p:cNvPr id="54" name="Freeform 9">
            <a:extLst>
              <a:ext uri="{FF2B5EF4-FFF2-40B4-BE49-F238E27FC236}">
                <a16:creationId xmlns:a16="http://schemas.microsoft.com/office/drawing/2014/main" id="{026F7927-956F-6848-9D33-BABF48D622C1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BA7671C-EF18-7747-BCBA-CDC677477491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20558B"/>
                </a:solidFill>
              </a:rPr>
              <a:t>Kubernetes</a:t>
            </a:r>
            <a:r>
              <a:rPr kumimoji="1" lang="zh-CN" altLang="en-US" dirty="0">
                <a:solidFill>
                  <a:srgbClr val="20558B"/>
                </a:solidFill>
              </a:rPr>
              <a:t>课程简介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9989F97-C32A-4541-810B-D98668E761DC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76F2CEC8-5433-6D45-80DB-35FB57EE26A4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60" name="任意多边形 1">
                <a:extLst>
                  <a:ext uri="{FF2B5EF4-FFF2-40B4-BE49-F238E27FC236}">
                    <a16:creationId xmlns:a16="http://schemas.microsoft.com/office/drawing/2014/main" id="{C1CD3845-16FE-FC46-9655-70840BC537C3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1" name="任意多边形 2">
                <a:extLst>
                  <a:ext uri="{FF2B5EF4-FFF2-40B4-BE49-F238E27FC236}">
                    <a16:creationId xmlns:a16="http://schemas.microsoft.com/office/drawing/2014/main" id="{3A10A1A0-D52A-1E49-9096-20F37BA79ED7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2" name="任意多边形 3">
                <a:extLst>
                  <a:ext uri="{FF2B5EF4-FFF2-40B4-BE49-F238E27FC236}">
                    <a16:creationId xmlns:a16="http://schemas.microsoft.com/office/drawing/2014/main" id="{670DC41F-78F3-3C41-84AB-8BB614E4D335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3" name="任意多边形 4">
                <a:extLst>
                  <a:ext uri="{FF2B5EF4-FFF2-40B4-BE49-F238E27FC236}">
                    <a16:creationId xmlns:a16="http://schemas.microsoft.com/office/drawing/2014/main" id="{808F687C-D4AA-804C-AB65-F4BCA57B9AB8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8198B280-AFA3-7C48-9838-B4096536D847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4CC5C027-7CF7-4248-B8F7-870656F6C8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40858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26EE9A6-0B28-174C-8266-A4955B741CE3}"/>
              </a:ext>
            </a:extLst>
          </p:cNvPr>
          <p:cNvGrpSpPr/>
          <p:nvPr/>
        </p:nvGrpSpPr>
        <p:grpSpPr>
          <a:xfrm>
            <a:off x="3735986" y="2644179"/>
            <a:ext cx="4668267" cy="2625900"/>
            <a:chOff x="3687024" y="1665122"/>
            <a:chExt cx="4668267" cy="26259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582" t="23277" r="21747" b="12102"/>
            <a:stretch/>
          </p:blipFill>
          <p:spPr>
            <a:xfrm>
              <a:off x="3687024" y="1665122"/>
              <a:ext cx="4668267" cy="2625900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410016" y="3610467"/>
              <a:ext cx="1371968" cy="16483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800" dirty="0">
                  <a:solidFill>
                    <a:srgbClr val="3C3C3B"/>
                  </a:solidFill>
                  <a:cs typeface="+mn-ea"/>
                  <a:sym typeface="+mn-lt"/>
                </a:rPr>
                <a:t>感谢您的观看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82C4B669-8865-1C44-94B3-C5F5FABE5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73" y="1573703"/>
            <a:ext cx="1732823" cy="16966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067F3A-4F97-3E42-A515-AB851711F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73" y="4873083"/>
            <a:ext cx="1732824" cy="16966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D6E796-CC47-2B4B-AEDC-4939FFDBE7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1" b="25610"/>
          <a:stretch/>
        </p:blipFill>
        <p:spPr>
          <a:xfrm>
            <a:off x="140942" y="1573702"/>
            <a:ext cx="1912829" cy="16966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A582489-4122-4646-9BCB-00C808F05F04}"/>
              </a:ext>
            </a:extLst>
          </p:cNvPr>
          <p:cNvSpPr txBox="1"/>
          <p:nvPr/>
        </p:nvSpPr>
        <p:spPr>
          <a:xfrm>
            <a:off x="175155" y="945490"/>
            <a:ext cx="191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QQ</a:t>
            </a:r>
            <a:r>
              <a:rPr kumimoji="1" lang="zh-CN" altLang="en-US" dirty="0"/>
              <a:t>讨论群</a:t>
            </a:r>
            <a:r>
              <a:rPr kumimoji="1" lang="en-US" altLang="zh-CN" dirty="0"/>
              <a:t>/</a:t>
            </a:r>
            <a:r>
              <a:rPr kumimoji="1" lang="zh-CN" altLang="en-US" dirty="0"/>
              <a:t>答案：云原生技术课堂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70062D-2B3B-FF40-BF4C-D329D61798CE}"/>
              </a:ext>
            </a:extLst>
          </p:cNvPr>
          <p:cNvSpPr txBox="1"/>
          <p:nvPr/>
        </p:nvSpPr>
        <p:spPr>
          <a:xfrm>
            <a:off x="160644" y="3866708"/>
            <a:ext cx="1822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个人微信</a:t>
            </a:r>
            <a:r>
              <a:rPr kumimoji="1" lang="en-US" altLang="zh-CN" dirty="0"/>
              <a:t>/</a:t>
            </a:r>
            <a:r>
              <a:rPr kumimoji="1" lang="zh-CN" altLang="en-US" dirty="0"/>
              <a:t>微信讨论群，请备注云原生技术课堂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B81E220-A2F9-4444-9100-193C5B251F55}"/>
              </a:ext>
            </a:extLst>
          </p:cNvPr>
          <p:cNvSpPr txBox="1"/>
          <p:nvPr/>
        </p:nvSpPr>
        <p:spPr>
          <a:xfrm>
            <a:off x="10331160" y="1027522"/>
            <a:ext cx="142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微信公众号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9D3ED8-0C6A-1C46-A8DB-1DA9D2D4CBC8}"/>
              </a:ext>
            </a:extLst>
          </p:cNvPr>
          <p:cNvSpPr txBox="1"/>
          <p:nvPr/>
        </p:nvSpPr>
        <p:spPr>
          <a:xfrm>
            <a:off x="10331160" y="4328373"/>
            <a:ext cx="142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腾讯课堂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26F71B-70D9-6942-9FB5-879A3EDF353F}"/>
              </a:ext>
            </a:extLst>
          </p:cNvPr>
          <p:cNvSpPr txBox="1"/>
          <p:nvPr/>
        </p:nvSpPr>
        <p:spPr>
          <a:xfrm>
            <a:off x="5403423" y="1027522"/>
            <a:ext cx="1371968" cy="164838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rgbClr val="3C3C3B"/>
                </a:solidFill>
                <a:cs typeface="+mn-ea"/>
                <a:sym typeface="+mn-lt"/>
              </a:rPr>
              <a:t>云原生技术课堂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015A9A1-D3EA-9C44-B56B-1FC14E1AC893}"/>
              </a:ext>
            </a:extLst>
          </p:cNvPr>
          <p:cNvGrpSpPr/>
          <p:nvPr/>
        </p:nvGrpSpPr>
        <p:grpSpPr>
          <a:xfrm>
            <a:off x="9395547" y="0"/>
            <a:ext cx="2796453" cy="760085"/>
            <a:chOff x="2177143" y="2131786"/>
            <a:chExt cx="6857262" cy="2541814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64CD3E7-6875-4B4A-B5FC-D326445F12BC}"/>
                </a:ext>
              </a:extLst>
            </p:cNvPr>
            <p:cNvGrpSpPr/>
            <p:nvPr/>
          </p:nvGrpSpPr>
          <p:grpSpPr>
            <a:xfrm>
              <a:off x="2177143" y="2989942"/>
              <a:ext cx="5747657" cy="1494972"/>
              <a:chOff x="1973943" y="3077029"/>
              <a:chExt cx="7213600" cy="1212396"/>
            </a:xfrm>
          </p:grpSpPr>
          <p:sp>
            <p:nvSpPr>
              <p:cNvPr id="22" name="任意多边形 1">
                <a:extLst>
                  <a:ext uri="{FF2B5EF4-FFF2-40B4-BE49-F238E27FC236}">
                    <a16:creationId xmlns:a16="http://schemas.microsoft.com/office/drawing/2014/main" id="{F3C181EA-1184-0544-9725-BAFEBE2E5B4E}"/>
                  </a:ext>
                </a:extLst>
              </p:cNvPr>
              <p:cNvSpPr/>
              <p:nvPr/>
            </p:nvSpPr>
            <p:spPr>
              <a:xfrm>
                <a:off x="1973943" y="3077029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3" name="任意多边形 2">
                <a:extLst>
                  <a:ext uri="{FF2B5EF4-FFF2-40B4-BE49-F238E27FC236}">
                    <a16:creationId xmlns:a16="http://schemas.microsoft.com/office/drawing/2014/main" id="{CA39EBF2-34F3-6248-899C-725438E8DCE9}"/>
                  </a:ext>
                </a:extLst>
              </p:cNvPr>
              <p:cNvSpPr/>
              <p:nvPr/>
            </p:nvSpPr>
            <p:spPr>
              <a:xfrm>
                <a:off x="1973943" y="3149601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4" name="任意多边形 3">
                <a:extLst>
                  <a:ext uri="{FF2B5EF4-FFF2-40B4-BE49-F238E27FC236}">
                    <a16:creationId xmlns:a16="http://schemas.microsoft.com/office/drawing/2014/main" id="{83B9B408-1460-1E42-893D-A6CE4A2CE25D}"/>
                  </a:ext>
                </a:extLst>
              </p:cNvPr>
              <p:cNvSpPr/>
              <p:nvPr/>
            </p:nvSpPr>
            <p:spPr>
              <a:xfrm>
                <a:off x="1973943" y="4115253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5" name="任意多边形 4">
                <a:extLst>
                  <a:ext uri="{FF2B5EF4-FFF2-40B4-BE49-F238E27FC236}">
                    <a16:creationId xmlns:a16="http://schemas.microsoft.com/office/drawing/2014/main" id="{EF5E8AAD-68AE-FD4A-B768-E6D244BC7A44}"/>
                  </a:ext>
                </a:extLst>
              </p:cNvPr>
              <p:cNvSpPr/>
              <p:nvPr/>
            </p:nvSpPr>
            <p:spPr>
              <a:xfrm>
                <a:off x="1973943" y="4187825"/>
                <a:ext cx="7213600" cy="101600"/>
              </a:xfrm>
              <a:custGeom>
                <a:avLst/>
                <a:gdLst>
                  <a:gd name="connsiteX0" fmla="*/ 0 w 7213600"/>
                  <a:gd name="connsiteY0" fmla="*/ 0 h 101600"/>
                  <a:gd name="connsiteX1" fmla="*/ 856343 w 7213600"/>
                  <a:gd name="connsiteY1" fmla="*/ 101600 h 101600"/>
                  <a:gd name="connsiteX2" fmla="*/ 1930400 w 7213600"/>
                  <a:gd name="connsiteY2" fmla="*/ 0 h 101600"/>
                  <a:gd name="connsiteX3" fmla="*/ 3178629 w 7213600"/>
                  <a:gd name="connsiteY3" fmla="*/ 101600 h 101600"/>
                  <a:gd name="connsiteX4" fmla="*/ 4644572 w 7213600"/>
                  <a:gd name="connsiteY4" fmla="*/ 0 h 101600"/>
                  <a:gd name="connsiteX5" fmla="*/ 6008914 w 7213600"/>
                  <a:gd name="connsiteY5" fmla="*/ 101600 h 101600"/>
                  <a:gd name="connsiteX6" fmla="*/ 7213600 w 7213600"/>
                  <a:gd name="connsiteY6" fmla="*/ 0 h 10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3600" h="101600">
                    <a:moveTo>
                      <a:pt x="0" y="0"/>
                    </a:moveTo>
                    <a:cubicBezTo>
                      <a:pt x="267305" y="50800"/>
                      <a:pt x="534610" y="101600"/>
                      <a:pt x="856343" y="101600"/>
                    </a:cubicBezTo>
                    <a:cubicBezTo>
                      <a:pt x="1178076" y="101600"/>
                      <a:pt x="1543352" y="0"/>
                      <a:pt x="1930400" y="0"/>
                    </a:cubicBezTo>
                    <a:cubicBezTo>
                      <a:pt x="2317448" y="0"/>
                      <a:pt x="2726267" y="101600"/>
                      <a:pt x="3178629" y="101600"/>
                    </a:cubicBezTo>
                    <a:cubicBezTo>
                      <a:pt x="3630991" y="101600"/>
                      <a:pt x="4172858" y="0"/>
                      <a:pt x="4644572" y="0"/>
                    </a:cubicBezTo>
                    <a:cubicBezTo>
                      <a:pt x="5116286" y="0"/>
                      <a:pt x="5580743" y="101600"/>
                      <a:pt x="6008914" y="101600"/>
                    </a:cubicBezTo>
                    <a:cubicBezTo>
                      <a:pt x="6437085" y="101600"/>
                      <a:pt x="6825342" y="50800"/>
                      <a:pt x="7213600" y="0"/>
                    </a:cubicBezTo>
                  </a:path>
                </a:pathLst>
              </a:custGeom>
              <a:noFill/>
              <a:ln w="12700">
                <a:solidFill>
                  <a:srgbClr val="2055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037A40B-CB4E-3045-A578-52F53AE81CB0}"/>
                </a:ext>
              </a:extLst>
            </p:cNvPr>
            <p:cNvSpPr/>
            <p:nvPr/>
          </p:nvSpPr>
          <p:spPr>
            <a:xfrm>
              <a:off x="2724331" y="3052582"/>
              <a:ext cx="5200469" cy="13247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kumimoji="1" lang="zh-CN" altLang="en-US" dirty="0">
                  <a:solidFill>
                    <a:srgbClr val="20558B"/>
                  </a:solidFill>
                  <a:sym typeface="+mn-lt"/>
                </a:rPr>
                <a:t>云原生技术课堂</a:t>
              </a: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F13BDB1-3615-CB40-908E-F395963E85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8058" y="2131786"/>
              <a:ext cx="1356347" cy="2541814"/>
            </a:xfrm>
            <a:custGeom>
              <a:avLst/>
              <a:gdLst>
                <a:gd name="T0" fmla="*/ 50 w 235"/>
                <a:gd name="T1" fmla="*/ 99 h 443"/>
                <a:gd name="T2" fmla="*/ 84 w 235"/>
                <a:gd name="T3" fmla="*/ 105 h 443"/>
                <a:gd name="T4" fmla="*/ 141 w 235"/>
                <a:gd name="T5" fmla="*/ 103 h 443"/>
                <a:gd name="T6" fmla="*/ 131 w 235"/>
                <a:gd name="T7" fmla="*/ 230 h 443"/>
                <a:gd name="T8" fmla="*/ 165 w 235"/>
                <a:gd name="T9" fmla="*/ 107 h 443"/>
                <a:gd name="T10" fmla="*/ 191 w 235"/>
                <a:gd name="T11" fmla="*/ 167 h 443"/>
                <a:gd name="T12" fmla="*/ 215 w 235"/>
                <a:gd name="T13" fmla="*/ 244 h 443"/>
                <a:gd name="T14" fmla="*/ 46 w 235"/>
                <a:gd name="T15" fmla="*/ 427 h 443"/>
                <a:gd name="T16" fmla="*/ 0 w 235"/>
                <a:gd name="T17" fmla="*/ 230 h 443"/>
                <a:gd name="T18" fmla="*/ 8 w 235"/>
                <a:gd name="T19" fmla="*/ 83 h 443"/>
                <a:gd name="T20" fmla="*/ 38 w 235"/>
                <a:gd name="T21" fmla="*/ 39 h 443"/>
                <a:gd name="T22" fmla="*/ 38 w 235"/>
                <a:gd name="T23" fmla="*/ 39 h 443"/>
                <a:gd name="T24" fmla="*/ 42 w 235"/>
                <a:gd name="T25" fmla="*/ 47 h 443"/>
                <a:gd name="T26" fmla="*/ 26 w 235"/>
                <a:gd name="T27" fmla="*/ 89 h 443"/>
                <a:gd name="T28" fmla="*/ 99 w 235"/>
                <a:gd name="T29" fmla="*/ 99 h 443"/>
                <a:gd name="T30" fmla="*/ 111 w 235"/>
                <a:gd name="T31" fmla="*/ 69 h 443"/>
                <a:gd name="T32" fmla="*/ 175 w 235"/>
                <a:gd name="T33" fmla="*/ 113 h 443"/>
                <a:gd name="T34" fmla="*/ 175 w 235"/>
                <a:gd name="T35" fmla="*/ 113 h 443"/>
                <a:gd name="T36" fmla="*/ 42 w 235"/>
                <a:gd name="T37" fmla="*/ 95 h 443"/>
                <a:gd name="T38" fmla="*/ 44 w 235"/>
                <a:gd name="T39" fmla="*/ 153 h 443"/>
                <a:gd name="T40" fmla="*/ 44 w 235"/>
                <a:gd name="T41" fmla="*/ 153 h 443"/>
                <a:gd name="T42" fmla="*/ 101 w 235"/>
                <a:gd name="T43" fmla="*/ 109 h 443"/>
                <a:gd name="T44" fmla="*/ 185 w 235"/>
                <a:gd name="T45" fmla="*/ 133 h 443"/>
                <a:gd name="T46" fmla="*/ 187 w 235"/>
                <a:gd name="T47" fmla="*/ 145 h 443"/>
                <a:gd name="T48" fmla="*/ 187 w 235"/>
                <a:gd name="T49" fmla="*/ 145 h 443"/>
                <a:gd name="T50" fmla="*/ 171 w 235"/>
                <a:gd name="T51" fmla="*/ 163 h 443"/>
                <a:gd name="T52" fmla="*/ 105 w 235"/>
                <a:gd name="T53" fmla="*/ 194 h 443"/>
                <a:gd name="T54" fmla="*/ 159 w 235"/>
                <a:gd name="T55" fmla="*/ 188 h 443"/>
                <a:gd name="T56" fmla="*/ 159 w 235"/>
                <a:gd name="T57" fmla="*/ 188 h 443"/>
                <a:gd name="T58" fmla="*/ 50 w 235"/>
                <a:gd name="T59" fmla="*/ 178 h 443"/>
                <a:gd name="T60" fmla="*/ 153 w 235"/>
                <a:gd name="T61" fmla="*/ 206 h 443"/>
                <a:gd name="T62" fmla="*/ 58 w 235"/>
                <a:gd name="T63" fmla="*/ 200 h 443"/>
                <a:gd name="T64" fmla="*/ 58 w 235"/>
                <a:gd name="T65" fmla="*/ 200 h 443"/>
                <a:gd name="T66" fmla="*/ 46 w 235"/>
                <a:gd name="T67" fmla="*/ 226 h 443"/>
                <a:gd name="T68" fmla="*/ 103 w 235"/>
                <a:gd name="T69" fmla="*/ 230 h 443"/>
                <a:gd name="T70" fmla="*/ 115 w 235"/>
                <a:gd name="T71" fmla="*/ 228 h 443"/>
                <a:gd name="T72" fmla="*/ 119 w 235"/>
                <a:gd name="T73" fmla="*/ 220 h 443"/>
                <a:gd name="T74" fmla="*/ 167 w 235"/>
                <a:gd name="T75" fmla="*/ 224 h 443"/>
                <a:gd name="T76" fmla="*/ 167 w 235"/>
                <a:gd name="T77" fmla="*/ 224 h 443"/>
                <a:gd name="T78" fmla="*/ 143 w 235"/>
                <a:gd name="T79" fmla="*/ 226 h 443"/>
                <a:gd name="T80" fmla="*/ 84 w 235"/>
                <a:gd name="T81" fmla="*/ 234 h 443"/>
                <a:gd name="T82" fmla="*/ 20 w 235"/>
                <a:gd name="T83" fmla="*/ 244 h 443"/>
                <a:gd name="T84" fmla="*/ 207 w 235"/>
                <a:gd name="T85" fmla="*/ 2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5" h="44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40" y="22"/>
                    <a:pt x="81" y="61"/>
                    <a:pt x="50" y="99"/>
                  </a:cubicBezTo>
                  <a:cubicBezTo>
                    <a:pt x="60" y="125"/>
                    <a:pt x="69" y="153"/>
                    <a:pt x="78" y="188"/>
                  </a:cubicBezTo>
                  <a:cubicBezTo>
                    <a:pt x="81" y="197"/>
                    <a:pt x="82" y="218"/>
                    <a:pt x="99" y="214"/>
                  </a:cubicBezTo>
                  <a:cubicBezTo>
                    <a:pt x="96" y="183"/>
                    <a:pt x="92" y="137"/>
                    <a:pt x="84" y="105"/>
                  </a:cubicBezTo>
                  <a:cubicBezTo>
                    <a:pt x="96" y="88"/>
                    <a:pt x="101" y="64"/>
                    <a:pt x="113" y="47"/>
                  </a:cubicBezTo>
                  <a:cubicBezTo>
                    <a:pt x="122" y="52"/>
                    <a:pt x="121" y="66"/>
                    <a:pt x="125" y="77"/>
                  </a:cubicBezTo>
                  <a:cubicBezTo>
                    <a:pt x="128" y="87"/>
                    <a:pt x="131" y="99"/>
                    <a:pt x="141" y="103"/>
                  </a:cubicBezTo>
                  <a:cubicBezTo>
                    <a:pt x="128" y="118"/>
                    <a:pt x="126" y="172"/>
                    <a:pt x="127" y="204"/>
                  </a:cubicBezTo>
                  <a:cubicBezTo>
                    <a:pt x="127" y="210"/>
                    <a:pt x="132" y="212"/>
                    <a:pt x="133" y="218"/>
                  </a:cubicBezTo>
                  <a:cubicBezTo>
                    <a:pt x="133" y="216"/>
                    <a:pt x="124" y="227"/>
                    <a:pt x="131" y="230"/>
                  </a:cubicBezTo>
                  <a:cubicBezTo>
                    <a:pt x="138" y="230"/>
                    <a:pt x="138" y="219"/>
                    <a:pt x="135" y="216"/>
                  </a:cubicBezTo>
                  <a:cubicBezTo>
                    <a:pt x="148" y="204"/>
                    <a:pt x="145" y="182"/>
                    <a:pt x="151" y="163"/>
                  </a:cubicBezTo>
                  <a:cubicBezTo>
                    <a:pt x="156" y="145"/>
                    <a:pt x="169" y="131"/>
                    <a:pt x="165" y="107"/>
                  </a:cubicBezTo>
                  <a:cubicBezTo>
                    <a:pt x="181" y="96"/>
                    <a:pt x="192" y="79"/>
                    <a:pt x="203" y="63"/>
                  </a:cubicBezTo>
                  <a:cubicBezTo>
                    <a:pt x="215" y="65"/>
                    <a:pt x="209" y="78"/>
                    <a:pt x="209" y="87"/>
                  </a:cubicBezTo>
                  <a:cubicBezTo>
                    <a:pt x="210" y="124"/>
                    <a:pt x="202" y="140"/>
                    <a:pt x="191" y="167"/>
                  </a:cubicBezTo>
                  <a:cubicBezTo>
                    <a:pt x="184" y="184"/>
                    <a:pt x="178" y="200"/>
                    <a:pt x="173" y="214"/>
                  </a:cubicBezTo>
                  <a:cubicBezTo>
                    <a:pt x="188" y="223"/>
                    <a:pt x="219" y="214"/>
                    <a:pt x="235" y="222"/>
                  </a:cubicBezTo>
                  <a:cubicBezTo>
                    <a:pt x="234" y="235"/>
                    <a:pt x="226" y="241"/>
                    <a:pt x="215" y="244"/>
                  </a:cubicBezTo>
                  <a:cubicBezTo>
                    <a:pt x="205" y="313"/>
                    <a:pt x="177" y="364"/>
                    <a:pt x="169" y="435"/>
                  </a:cubicBezTo>
                  <a:cubicBezTo>
                    <a:pt x="138" y="443"/>
                    <a:pt x="88" y="436"/>
                    <a:pt x="54" y="439"/>
                  </a:cubicBezTo>
                  <a:cubicBezTo>
                    <a:pt x="50" y="436"/>
                    <a:pt x="52" y="428"/>
                    <a:pt x="46" y="427"/>
                  </a:cubicBezTo>
                  <a:cubicBezTo>
                    <a:pt x="45" y="421"/>
                    <a:pt x="49" y="419"/>
                    <a:pt x="50" y="415"/>
                  </a:cubicBezTo>
                  <a:cubicBezTo>
                    <a:pt x="37" y="360"/>
                    <a:pt x="17" y="312"/>
                    <a:pt x="14" y="246"/>
                  </a:cubicBezTo>
                  <a:cubicBezTo>
                    <a:pt x="15" y="235"/>
                    <a:pt x="0" y="240"/>
                    <a:pt x="0" y="230"/>
                  </a:cubicBezTo>
                  <a:cubicBezTo>
                    <a:pt x="2" y="211"/>
                    <a:pt x="21" y="210"/>
                    <a:pt x="42" y="212"/>
                  </a:cubicBezTo>
                  <a:cubicBezTo>
                    <a:pt x="28" y="182"/>
                    <a:pt x="36" y="139"/>
                    <a:pt x="22" y="105"/>
                  </a:cubicBezTo>
                  <a:cubicBezTo>
                    <a:pt x="18" y="96"/>
                    <a:pt x="10" y="91"/>
                    <a:pt x="8" y="83"/>
                  </a:cubicBezTo>
                  <a:cubicBezTo>
                    <a:pt x="1" y="57"/>
                    <a:pt x="13" y="36"/>
                    <a:pt x="12" y="7"/>
                  </a:cubicBezTo>
                  <a:cubicBezTo>
                    <a:pt x="6" y="5"/>
                    <a:pt x="15" y="3"/>
                    <a:pt x="14" y="0"/>
                  </a:cubicBezTo>
                  <a:close/>
                  <a:moveTo>
                    <a:pt x="38" y="39"/>
                  </a:moveTo>
                  <a:cubicBezTo>
                    <a:pt x="38" y="39"/>
                    <a:pt x="38" y="39"/>
                    <a:pt x="38" y="39"/>
                  </a:cubicBezTo>
                  <a:cubicBezTo>
                    <a:pt x="37" y="32"/>
                    <a:pt x="33" y="28"/>
                    <a:pt x="28" y="25"/>
                  </a:cubicBezTo>
                  <a:cubicBezTo>
                    <a:pt x="30" y="31"/>
                    <a:pt x="33" y="36"/>
                    <a:pt x="38" y="39"/>
                  </a:cubicBezTo>
                  <a:close/>
                  <a:moveTo>
                    <a:pt x="52" y="55"/>
                  </a:moveTo>
                  <a:cubicBezTo>
                    <a:pt x="52" y="55"/>
                    <a:pt x="52" y="55"/>
                    <a:pt x="52" y="55"/>
                  </a:cubicBezTo>
                  <a:cubicBezTo>
                    <a:pt x="49" y="54"/>
                    <a:pt x="47" y="40"/>
                    <a:pt x="42" y="47"/>
                  </a:cubicBezTo>
                  <a:cubicBezTo>
                    <a:pt x="46" y="48"/>
                    <a:pt x="47" y="62"/>
                    <a:pt x="52" y="55"/>
                  </a:cubicBezTo>
                  <a:close/>
                  <a:moveTo>
                    <a:pt x="26" y="89"/>
                  </a:moveTo>
                  <a:cubicBezTo>
                    <a:pt x="26" y="89"/>
                    <a:pt x="26" y="89"/>
                    <a:pt x="26" y="89"/>
                  </a:cubicBezTo>
                  <a:cubicBezTo>
                    <a:pt x="27" y="74"/>
                    <a:pt x="40" y="60"/>
                    <a:pt x="36" y="47"/>
                  </a:cubicBezTo>
                  <a:cubicBezTo>
                    <a:pt x="34" y="60"/>
                    <a:pt x="18" y="79"/>
                    <a:pt x="26" y="89"/>
                  </a:cubicBezTo>
                  <a:close/>
                  <a:moveTo>
                    <a:pt x="99" y="99"/>
                  </a:moveTo>
                  <a:cubicBezTo>
                    <a:pt x="99" y="99"/>
                    <a:pt x="99" y="99"/>
                    <a:pt x="99" y="99"/>
                  </a:cubicBezTo>
                  <a:cubicBezTo>
                    <a:pt x="104" y="105"/>
                    <a:pt x="113" y="106"/>
                    <a:pt x="125" y="105"/>
                  </a:cubicBezTo>
                  <a:cubicBezTo>
                    <a:pt x="123" y="90"/>
                    <a:pt x="118" y="78"/>
                    <a:pt x="111" y="69"/>
                  </a:cubicBezTo>
                  <a:cubicBezTo>
                    <a:pt x="107" y="80"/>
                    <a:pt x="101" y="87"/>
                    <a:pt x="99" y="99"/>
                  </a:cubicBezTo>
                  <a:close/>
                  <a:moveTo>
                    <a:pt x="175" y="113"/>
                  </a:moveTo>
                  <a:cubicBezTo>
                    <a:pt x="175" y="113"/>
                    <a:pt x="175" y="113"/>
                    <a:pt x="175" y="113"/>
                  </a:cubicBezTo>
                  <a:cubicBezTo>
                    <a:pt x="182" y="116"/>
                    <a:pt x="190" y="118"/>
                    <a:pt x="199" y="119"/>
                  </a:cubicBezTo>
                  <a:cubicBezTo>
                    <a:pt x="202" y="108"/>
                    <a:pt x="203" y="90"/>
                    <a:pt x="197" y="85"/>
                  </a:cubicBezTo>
                  <a:cubicBezTo>
                    <a:pt x="191" y="96"/>
                    <a:pt x="180" y="102"/>
                    <a:pt x="175" y="113"/>
                  </a:cubicBezTo>
                  <a:close/>
                  <a:moveTo>
                    <a:pt x="34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38" y="105"/>
                    <a:pt x="42" y="100"/>
                    <a:pt x="42" y="95"/>
                  </a:cubicBezTo>
                  <a:cubicBezTo>
                    <a:pt x="37" y="95"/>
                    <a:pt x="36" y="98"/>
                    <a:pt x="34" y="101"/>
                  </a:cubicBezTo>
                  <a:close/>
                  <a:moveTo>
                    <a:pt x="44" y="153"/>
                  </a:moveTo>
                  <a:cubicBezTo>
                    <a:pt x="44" y="153"/>
                    <a:pt x="44" y="153"/>
                    <a:pt x="44" y="153"/>
                  </a:cubicBezTo>
                  <a:cubicBezTo>
                    <a:pt x="50" y="153"/>
                    <a:pt x="53" y="150"/>
                    <a:pt x="58" y="149"/>
                  </a:cubicBezTo>
                  <a:cubicBezTo>
                    <a:pt x="56" y="134"/>
                    <a:pt x="48" y="125"/>
                    <a:pt x="46" y="109"/>
                  </a:cubicBezTo>
                  <a:cubicBezTo>
                    <a:pt x="19" y="108"/>
                    <a:pt x="42" y="142"/>
                    <a:pt x="44" y="153"/>
                  </a:cubicBezTo>
                  <a:close/>
                  <a:moveTo>
                    <a:pt x="105" y="117"/>
                  </a:moveTo>
                  <a:cubicBezTo>
                    <a:pt x="105" y="117"/>
                    <a:pt x="105" y="117"/>
                    <a:pt x="105" y="117"/>
                  </a:cubicBezTo>
                  <a:cubicBezTo>
                    <a:pt x="105" y="113"/>
                    <a:pt x="104" y="110"/>
                    <a:pt x="101" y="109"/>
                  </a:cubicBezTo>
                  <a:cubicBezTo>
                    <a:pt x="97" y="112"/>
                    <a:pt x="98" y="118"/>
                    <a:pt x="105" y="117"/>
                  </a:cubicBezTo>
                  <a:close/>
                  <a:moveTo>
                    <a:pt x="185" y="133"/>
                  </a:moveTo>
                  <a:cubicBezTo>
                    <a:pt x="185" y="133"/>
                    <a:pt x="185" y="133"/>
                    <a:pt x="185" y="133"/>
                  </a:cubicBezTo>
                  <a:cubicBezTo>
                    <a:pt x="189" y="133"/>
                    <a:pt x="190" y="132"/>
                    <a:pt x="191" y="129"/>
                  </a:cubicBezTo>
                  <a:cubicBezTo>
                    <a:pt x="188" y="129"/>
                    <a:pt x="186" y="131"/>
                    <a:pt x="185" y="133"/>
                  </a:cubicBezTo>
                  <a:close/>
                  <a:moveTo>
                    <a:pt x="187" y="145"/>
                  </a:moveTo>
                  <a:cubicBezTo>
                    <a:pt x="187" y="145"/>
                    <a:pt x="187" y="145"/>
                    <a:pt x="187" y="145"/>
                  </a:cubicBezTo>
                  <a:cubicBezTo>
                    <a:pt x="196" y="149"/>
                    <a:pt x="200" y="128"/>
                    <a:pt x="193" y="129"/>
                  </a:cubicBezTo>
                  <a:cubicBezTo>
                    <a:pt x="195" y="138"/>
                    <a:pt x="187" y="138"/>
                    <a:pt x="187" y="145"/>
                  </a:cubicBezTo>
                  <a:close/>
                  <a:moveTo>
                    <a:pt x="161" y="173"/>
                  </a:moveTo>
                  <a:cubicBezTo>
                    <a:pt x="161" y="173"/>
                    <a:pt x="161" y="173"/>
                    <a:pt x="161" y="173"/>
                  </a:cubicBezTo>
                  <a:cubicBezTo>
                    <a:pt x="165" y="172"/>
                    <a:pt x="175" y="167"/>
                    <a:pt x="171" y="163"/>
                  </a:cubicBezTo>
                  <a:cubicBezTo>
                    <a:pt x="168" y="167"/>
                    <a:pt x="161" y="167"/>
                    <a:pt x="161" y="173"/>
                  </a:cubicBezTo>
                  <a:close/>
                  <a:moveTo>
                    <a:pt x="105" y="194"/>
                  </a:moveTo>
                  <a:cubicBezTo>
                    <a:pt x="105" y="194"/>
                    <a:pt x="105" y="194"/>
                    <a:pt x="105" y="194"/>
                  </a:cubicBezTo>
                  <a:cubicBezTo>
                    <a:pt x="104" y="183"/>
                    <a:pt x="107" y="168"/>
                    <a:pt x="99" y="165"/>
                  </a:cubicBezTo>
                  <a:cubicBezTo>
                    <a:pt x="99" y="176"/>
                    <a:pt x="98" y="189"/>
                    <a:pt x="105" y="194"/>
                  </a:cubicBezTo>
                  <a:close/>
                  <a:moveTo>
                    <a:pt x="159" y="188"/>
                  </a:moveTo>
                  <a:cubicBezTo>
                    <a:pt x="159" y="188"/>
                    <a:pt x="159" y="188"/>
                    <a:pt x="159" y="188"/>
                  </a:cubicBezTo>
                  <a:cubicBezTo>
                    <a:pt x="167" y="183"/>
                    <a:pt x="183" y="176"/>
                    <a:pt x="181" y="167"/>
                  </a:cubicBezTo>
                  <a:cubicBezTo>
                    <a:pt x="175" y="175"/>
                    <a:pt x="161" y="176"/>
                    <a:pt x="159" y="188"/>
                  </a:cubicBezTo>
                  <a:close/>
                  <a:moveTo>
                    <a:pt x="52" y="196"/>
                  </a:moveTo>
                  <a:cubicBezTo>
                    <a:pt x="52" y="196"/>
                    <a:pt x="52" y="196"/>
                    <a:pt x="52" y="196"/>
                  </a:cubicBezTo>
                  <a:cubicBezTo>
                    <a:pt x="51" y="190"/>
                    <a:pt x="55" y="180"/>
                    <a:pt x="50" y="178"/>
                  </a:cubicBezTo>
                  <a:cubicBezTo>
                    <a:pt x="50" y="184"/>
                    <a:pt x="44" y="194"/>
                    <a:pt x="52" y="196"/>
                  </a:cubicBezTo>
                  <a:close/>
                  <a:moveTo>
                    <a:pt x="153" y="206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60" y="205"/>
                    <a:pt x="179" y="189"/>
                    <a:pt x="171" y="188"/>
                  </a:cubicBezTo>
                  <a:cubicBezTo>
                    <a:pt x="165" y="193"/>
                    <a:pt x="155" y="196"/>
                    <a:pt x="153" y="206"/>
                  </a:cubicBezTo>
                  <a:close/>
                  <a:moveTo>
                    <a:pt x="58" y="200"/>
                  </a:moveTo>
                  <a:cubicBezTo>
                    <a:pt x="58" y="200"/>
                    <a:pt x="58" y="200"/>
                    <a:pt x="58" y="200"/>
                  </a:cubicBezTo>
                  <a:cubicBezTo>
                    <a:pt x="59" y="195"/>
                    <a:pt x="59" y="190"/>
                    <a:pt x="54" y="190"/>
                  </a:cubicBezTo>
                  <a:cubicBezTo>
                    <a:pt x="55" y="193"/>
                    <a:pt x="52" y="202"/>
                    <a:pt x="58" y="200"/>
                  </a:cubicBezTo>
                  <a:close/>
                  <a:moveTo>
                    <a:pt x="26" y="218"/>
                  </a:moveTo>
                  <a:cubicBezTo>
                    <a:pt x="26" y="218"/>
                    <a:pt x="26" y="218"/>
                    <a:pt x="26" y="218"/>
                  </a:cubicBezTo>
                  <a:cubicBezTo>
                    <a:pt x="26" y="227"/>
                    <a:pt x="40" y="223"/>
                    <a:pt x="46" y="226"/>
                  </a:cubicBezTo>
                  <a:cubicBezTo>
                    <a:pt x="49" y="210"/>
                    <a:pt x="35" y="218"/>
                    <a:pt x="26" y="218"/>
                  </a:cubicBezTo>
                  <a:close/>
                  <a:moveTo>
                    <a:pt x="103" y="230"/>
                  </a:moveTo>
                  <a:cubicBezTo>
                    <a:pt x="103" y="230"/>
                    <a:pt x="103" y="230"/>
                    <a:pt x="103" y="230"/>
                  </a:cubicBezTo>
                  <a:cubicBezTo>
                    <a:pt x="106" y="224"/>
                    <a:pt x="101" y="213"/>
                    <a:pt x="88" y="216"/>
                  </a:cubicBezTo>
                  <a:cubicBezTo>
                    <a:pt x="88" y="226"/>
                    <a:pt x="91" y="232"/>
                    <a:pt x="103" y="230"/>
                  </a:cubicBezTo>
                  <a:close/>
                  <a:moveTo>
                    <a:pt x="115" y="228"/>
                  </a:moveTo>
                  <a:cubicBezTo>
                    <a:pt x="115" y="228"/>
                    <a:pt x="115" y="228"/>
                    <a:pt x="115" y="228"/>
                  </a:cubicBezTo>
                  <a:cubicBezTo>
                    <a:pt x="118" y="228"/>
                    <a:pt x="118" y="231"/>
                    <a:pt x="121" y="232"/>
                  </a:cubicBezTo>
                  <a:cubicBezTo>
                    <a:pt x="123" y="229"/>
                    <a:pt x="124" y="220"/>
                    <a:pt x="119" y="220"/>
                  </a:cubicBezTo>
                  <a:cubicBezTo>
                    <a:pt x="119" y="224"/>
                    <a:pt x="113" y="222"/>
                    <a:pt x="115" y="228"/>
                  </a:cubicBezTo>
                  <a:close/>
                  <a:moveTo>
                    <a:pt x="167" y="224"/>
                  </a:moveTo>
                  <a:cubicBezTo>
                    <a:pt x="167" y="224"/>
                    <a:pt x="167" y="224"/>
                    <a:pt x="167" y="224"/>
                  </a:cubicBezTo>
                  <a:cubicBezTo>
                    <a:pt x="167" y="226"/>
                    <a:pt x="167" y="229"/>
                    <a:pt x="167" y="232"/>
                  </a:cubicBezTo>
                  <a:cubicBezTo>
                    <a:pt x="181" y="232"/>
                    <a:pt x="195" y="231"/>
                    <a:pt x="203" y="226"/>
                  </a:cubicBezTo>
                  <a:cubicBezTo>
                    <a:pt x="195" y="222"/>
                    <a:pt x="177" y="219"/>
                    <a:pt x="167" y="224"/>
                  </a:cubicBezTo>
                  <a:close/>
                  <a:moveTo>
                    <a:pt x="143" y="226"/>
                  </a:moveTo>
                  <a:cubicBezTo>
                    <a:pt x="143" y="226"/>
                    <a:pt x="143" y="226"/>
                    <a:pt x="143" y="226"/>
                  </a:cubicBezTo>
                  <a:cubicBezTo>
                    <a:pt x="141" y="238"/>
                    <a:pt x="152" y="227"/>
                    <a:pt x="143" y="226"/>
                  </a:cubicBezTo>
                  <a:close/>
                  <a:moveTo>
                    <a:pt x="58" y="234"/>
                  </a:moveTo>
                  <a:cubicBezTo>
                    <a:pt x="58" y="234"/>
                    <a:pt x="58" y="234"/>
                    <a:pt x="58" y="234"/>
                  </a:cubicBezTo>
                  <a:cubicBezTo>
                    <a:pt x="65" y="235"/>
                    <a:pt x="81" y="242"/>
                    <a:pt x="84" y="234"/>
                  </a:cubicBezTo>
                  <a:cubicBezTo>
                    <a:pt x="74" y="236"/>
                    <a:pt x="62" y="225"/>
                    <a:pt x="58" y="234"/>
                  </a:cubicBezTo>
                  <a:close/>
                  <a:moveTo>
                    <a:pt x="20" y="244"/>
                  </a:moveTo>
                  <a:cubicBezTo>
                    <a:pt x="20" y="244"/>
                    <a:pt x="20" y="244"/>
                    <a:pt x="20" y="244"/>
                  </a:cubicBezTo>
                  <a:cubicBezTo>
                    <a:pt x="29" y="302"/>
                    <a:pt x="44" y="363"/>
                    <a:pt x="62" y="417"/>
                  </a:cubicBezTo>
                  <a:cubicBezTo>
                    <a:pt x="95" y="418"/>
                    <a:pt x="123" y="420"/>
                    <a:pt x="161" y="419"/>
                  </a:cubicBezTo>
                  <a:cubicBezTo>
                    <a:pt x="173" y="359"/>
                    <a:pt x="200" y="302"/>
                    <a:pt x="207" y="244"/>
                  </a:cubicBezTo>
                  <a:cubicBezTo>
                    <a:pt x="149" y="257"/>
                    <a:pt x="75" y="241"/>
                    <a:pt x="20" y="244"/>
                  </a:cubicBezTo>
                  <a:close/>
                </a:path>
              </a:pathLst>
            </a:custGeom>
            <a:solidFill>
              <a:srgbClr val="2055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6" name="Freeform 9">
            <a:extLst>
              <a:ext uri="{FF2B5EF4-FFF2-40B4-BE49-F238E27FC236}">
                <a16:creationId xmlns:a16="http://schemas.microsoft.com/office/drawing/2014/main" id="{62703A74-17F6-B441-A563-669D655AAFFF}"/>
              </a:ext>
            </a:extLst>
          </p:cNvPr>
          <p:cNvSpPr>
            <a:spLocks noEditPoints="1"/>
          </p:cNvSpPr>
          <p:nvPr/>
        </p:nvSpPr>
        <p:spPr bwMode="auto">
          <a:xfrm>
            <a:off x="141159" y="205367"/>
            <a:ext cx="615197" cy="521394"/>
          </a:xfrm>
          <a:custGeom>
            <a:avLst/>
            <a:gdLst>
              <a:gd name="T0" fmla="*/ 237 w 396"/>
              <a:gd name="T1" fmla="*/ 52 h 253"/>
              <a:gd name="T2" fmla="*/ 343 w 396"/>
              <a:gd name="T3" fmla="*/ 40 h 253"/>
              <a:gd name="T4" fmla="*/ 374 w 396"/>
              <a:gd name="T5" fmla="*/ 50 h 253"/>
              <a:gd name="T6" fmla="*/ 389 w 396"/>
              <a:gd name="T7" fmla="*/ 79 h 253"/>
              <a:gd name="T8" fmla="*/ 313 w 396"/>
              <a:gd name="T9" fmla="*/ 65 h 253"/>
              <a:gd name="T10" fmla="*/ 319 w 396"/>
              <a:gd name="T11" fmla="*/ 106 h 253"/>
              <a:gd name="T12" fmla="*/ 270 w 396"/>
              <a:gd name="T13" fmla="*/ 197 h 253"/>
              <a:gd name="T14" fmla="*/ 149 w 396"/>
              <a:gd name="T15" fmla="*/ 253 h 253"/>
              <a:gd name="T16" fmla="*/ 3 w 396"/>
              <a:gd name="T17" fmla="*/ 93 h 253"/>
              <a:gd name="T18" fmla="*/ 128 w 396"/>
              <a:gd name="T19" fmla="*/ 18 h 253"/>
              <a:gd name="T20" fmla="*/ 237 w 396"/>
              <a:gd name="T21" fmla="*/ 181 h 253"/>
              <a:gd name="T22" fmla="*/ 217 w 396"/>
              <a:gd name="T23" fmla="*/ 175 h 253"/>
              <a:gd name="T24" fmla="*/ 201 w 396"/>
              <a:gd name="T25" fmla="*/ 188 h 253"/>
              <a:gd name="T26" fmla="*/ 176 w 396"/>
              <a:gd name="T27" fmla="*/ 206 h 253"/>
              <a:gd name="T28" fmla="*/ 196 w 396"/>
              <a:gd name="T29" fmla="*/ 194 h 253"/>
              <a:gd name="T30" fmla="*/ 217 w 396"/>
              <a:gd name="T31" fmla="*/ 184 h 253"/>
              <a:gd name="T32" fmla="*/ 220 w 396"/>
              <a:gd name="T33" fmla="*/ 182 h 253"/>
              <a:gd name="T34" fmla="*/ 239 w 396"/>
              <a:gd name="T35" fmla="*/ 175 h 253"/>
              <a:gd name="T36" fmla="*/ 170 w 396"/>
              <a:gd name="T37" fmla="*/ 15 h 253"/>
              <a:gd name="T38" fmla="*/ 154 w 396"/>
              <a:gd name="T39" fmla="*/ 182 h 253"/>
              <a:gd name="T40" fmla="*/ 272 w 396"/>
              <a:gd name="T41" fmla="*/ 87 h 253"/>
              <a:gd name="T42" fmla="*/ 193 w 396"/>
              <a:gd name="T43" fmla="*/ 103 h 253"/>
              <a:gd name="T44" fmla="*/ 228 w 396"/>
              <a:gd name="T45" fmla="*/ 58 h 253"/>
              <a:gd name="T46" fmla="*/ 337 w 396"/>
              <a:gd name="T47" fmla="*/ 47 h 253"/>
              <a:gd name="T48" fmla="*/ 260 w 396"/>
              <a:gd name="T49" fmla="*/ 58 h 253"/>
              <a:gd name="T50" fmla="*/ 260 w 396"/>
              <a:gd name="T51" fmla="*/ 58 h 253"/>
              <a:gd name="T52" fmla="*/ 372 w 396"/>
              <a:gd name="T53" fmla="*/ 56 h 253"/>
              <a:gd name="T54" fmla="*/ 307 w 396"/>
              <a:gd name="T55" fmla="*/ 59 h 253"/>
              <a:gd name="T56" fmla="*/ 369 w 396"/>
              <a:gd name="T57" fmla="*/ 71 h 253"/>
              <a:gd name="T58" fmla="*/ 369 w 396"/>
              <a:gd name="T59" fmla="*/ 71 h 253"/>
              <a:gd name="T60" fmla="*/ 187 w 396"/>
              <a:gd name="T61" fmla="*/ 99 h 253"/>
              <a:gd name="T62" fmla="*/ 281 w 396"/>
              <a:gd name="T63" fmla="*/ 132 h 253"/>
              <a:gd name="T64" fmla="*/ 281 w 396"/>
              <a:gd name="T65" fmla="*/ 132 h 253"/>
              <a:gd name="T66" fmla="*/ 99 w 396"/>
              <a:gd name="T67" fmla="*/ 211 h 253"/>
              <a:gd name="T68" fmla="*/ 55 w 396"/>
              <a:gd name="T69" fmla="*/ 132 h 253"/>
              <a:gd name="T70" fmla="*/ 254 w 396"/>
              <a:gd name="T71" fmla="*/ 144 h 253"/>
              <a:gd name="T72" fmla="*/ 226 w 396"/>
              <a:gd name="T73" fmla="*/ 156 h 253"/>
              <a:gd name="T74" fmla="*/ 236 w 396"/>
              <a:gd name="T75" fmla="*/ 150 h 253"/>
              <a:gd name="T76" fmla="*/ 254 w 396"/>
              <a:gd name="T77" fmla="*/ 170 h 253"/>
              <a:gd name="T78" fmla="*/ 246 w 396"/>
              <a:gd name="T79" fmla="*/ 167 h 253"/>
              <a:gd name="T80" fmla="*/ 246 w 396"/>
              <a:gd name="T81" fmla="*/ 167 h 253"/>
              <a:gd name="T82" fmla="*/ 225 w 396"/>
              <a:gd name="T83" fmla="*/ 187 h 253"/>
              <a:gd name="T84" fmla="*/ 179 w 396"/>
              <a:gd name="T85" fmla="*/ 190 h 253"/>
              <a:gd name="T86" fmla="*/ 179 w 396"/>
              <a:gd name="T87" fmla="*/ 188 h 253"/>
              <a:gd name="T88" fmla="*/ 236 w 396"/>
              <a:gd name="T89" fmla="*/ 190 h 253"/>
              <a:gd name="T90" fmla="*/ 236 w 396"/>
              <a:gd name="T91" fmla="*/ 190 h 253"/>
              <a:gd name="T92" fmla="*/ 166 w 396"/>
              <a:gd name="T93" fmla="*/ 197 h 253"/>
              <a:gd name="T94" fmla="*/ 163 w 396"/>
              <a:gd name="T95" fmla="*/ 210 h 253"/>
              <a:gd name="T96" fmla="*/ 231 w 396"/>
              <a:gd name="T97" fmla="*/ 191 h 253"/>
              <a:gd name="T98" fmla="*/ 223 w 396"/>
              <a:gd name="T99" fmla="*/ 197 h 253"/>
              <a:gd name="T100" fmla="*/ 223 w 396"/>
              <a:gd name="T101" fmla="*/ 194 h 253"/>
              <a:gd name="T102" fmla="*/ 201 w 396"/>
              <a:gd name="T103" fmla="*/ 203 h 253"/>
              <a:gd name="T104" fmla="*/ 201 w 396"/>
              <a:gd name="T105" fmla="*/ 211 h 253"/>
              <a:gd name="T106" fmla="*/ 210 w 396"/>
              <a:gd name="T107" fmla="*/ 206 h 253"/>
              <a:gd name="T108" fmla="*/ 192 w 396"/>
              <a:gd name="T109" fmla="*/ 217 h 253"/>
              <a:gd name="T110" fmla="*/ 192 w 396"/>
              <a:gd name="T111" fmla="*/ 217 h 253"/>
              <a:gd name="T112" fmla="*/ 233 w 396"/>
              <a:gd name="T113" fmla="*/ 210 h 253"/>
              <a:gd name="T114" fmla="*/ 163 w 396"/>
              <a:gd name="T115" fmla="*/ 22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6" h="253">
                <a:moveTo>
                  <a:pt x="175" y="0"/>
                </a:moveTo>
                <a:cubicBezTo>
                  <a:pt x="180" y="0"/>
                  <a:pt x="177" y="7"/>
                  <a:pt x="179" y="9"/>
                </a:cubicBezTo>
                <a:cubicBezTo>
                  <a:pt x="200" y="22"/>
                  <a:pt x="217" y="38"/>
                  <a:pt x="237" y="52"/>
                </a:cubicBezTo>
                <a:cubicBezTo>
                  <a:pt x="250" y="53"/>
                  <a:pt x="261" y="48"/>
                  <a:pt x="273" y="49"/>
                </a:cubicBezTo>
                <a:cubicBezTo>
                  <a:pt x="284" y="49"/>
                  <a:pt x="295" y="53"/>
                  <a:pt x="305" y="52"/>
                </a:cubicBezTo>
                <a:cubicBezTo>
                  <a:pt x="319" y="50"/>
                  <a:pt x="330" y="41"/>
                  <a:pt x="343" y="40"/>
                </a:cubicBezTo>
                <a:cubicBezTo>
                  <a:pt x="356" y="38"/>
                  <a:pt x="374" y="38"/>
                  <a:pt x="386" y="40"/>
                </a:cubicBezTo>
                <a:cubicBezTo>
                  <a:pt x="390" y="40"/>
                  <a:pt x="395" y="40"/>
                  <a:pt x="396" y="44"/>
                </a:cubicBezTo>
                <a:cubicBezTo>
                  <a:pt x="396" y="53"/>
                  <a:pt x="379" y="46"/>
                  <a:pt x="374" y="50"/>
                </a:cubicBezTo>
                <a:cubicBezTo>
                  <a:pt x="375" y="56"/>
                  <a:pt x="389" y="51"/>
                  <a:pt x="389" y="59"/>
                </a:cubicBezTo>
                <a:cubicBezTo>
                  <a:pt x="385" y="64"/>
                  <a:pt x="373" y="62"/>
                  <a:pt x="364" y="62"/>
                </a:cubicBezTo>
                <a:cubicBezTo>
                  <a:pt x="366" y="74"/>
                  <a:pt x="390" y="64"/>
                  <a:pt x="389" y="79"/>
                </a:cubicBezTo>
                <a:cubicBezTo>
                  <a:pt x="381" y="85"/>
                  <a:pt x="366" y="76"/>
                  <a:pt x="355" y="74"/>
                </a:cubicBezTo>
                <a:cubicBezTo>
                  <a:pt x="359" y="82"/>
                  <a:pt x="380" y="81"/>
                  <a:pt x="377" y="91"/>
                </a:cubicBezTo>
                <a:cubicBezTo>
                  <a:pt x="352" y="91"/>
                  <a:pt x="329" y="78"/>
                  <a:pt x="313" y="65"/>
                </a:cubicBezTo>
                <a:cubicBezTo>
                  <a:pt x="295" y="65"/>
                  <a:pt x="281" y="68"/>
                  <a:pt x="263" y="67"/>
                </a:cubicBezTo>
                <a:cubicBezTo>
                  <a:pt x="268" y="77"/>
                  <a:pt x="279" y="84"/>
                  <a:pt x="289" y="90"/>
                </a:cubicBezTo>
                <a:cubicBezTo>
                  <a:pt x="298" y="96"/>
                  <a:pt x="309" y="101"/>
                  <a:pt x="319" y="106"/>
                </a:cubicBezTo>
                <a:cubicBezTo>
                  <a:pt x="320" y="113"/>
                  <a:pt x="323" y="121"/>
                  <a:pt x="320" y="126"/>
                </a:cubicBezTo>
                <a:cubicBezTo>
                  <a:pt x="303" y="130"/>
                  <a:pt x="291" y="139"/>
                  <a:pt x="275" y="144"/>
                </a:cubicBezTo>
                <a:cubicBezTo>
                  <a:pt x="273" y="161"/>
                  <a:pt x="273" y="181"/>
                  <a:pt x="270" y="197"/>
                </a:cubicBezTo>
                <a:cubicBezTo>
                  <a:pt x="245" y="215"/>
                  <a:pt x="211" y="222"/>
                  <a:pt x="187" y="241"/>
                </a:cubicBezTo>
                <a:cubicBezTo>
                  <a:pt x="177" y="241"/>
                  <a:pt x="172" y="247"/>
                  <a:pt x="166" y="250"/>
                </a:cubicBezTo>
                <a:cubicBezTo>
                  <a:pt x="156" y="249"/>
                  <a:pt x="155" y="250"/>
                  <a:pt x="149" y="253"/>
                </a:cubicBezTo>
                <a:cubicBezTo>
                  <a:pt x="105" y="234"/>
                  <a:pt x="74" y="201"/>
                  <a:pt x="41" y="170"/>
                </a:cubicBezTo>
                <a:cubicBezTo>
                  <a:pt x="44" y="157"/>
                  <a:pt x="38" y="136"/>
                  <a:pt x="43" y="121"/>
                </a:cubicBezTo>
                <a:cubicBezTo>
                  <a:pt x="30" y="111"/>
                  <a:pt x="19" y="100"/>
                  <a:pt x="3" y="93"/>
                </a:cubicBezTo>
                <a:cubicBezTo>
                  <a:pt x="0" y="87"/>
                  <a:pt x="3" y="80"/>
                  <a:pt x="5" y="74"/>
                </a:cubicBezTo>
                <a:cubicBezTo>
                  <a:pt x="20" y="71"/>
                  <a:pt x="34" y="63"/>
                  <a:pt x="47" y="56"/>
                </a:cubicBezTo>
                <a:cubicBezTo>
                  <a:pt x="74" y="43"/>
                  <a:pt x="99" y="31"/>
                  <a:pt x="128" y="18"/>
                </a:cubicBezTo>
                <a:cubicBezTo>
                  <a:pt x="143" y="11"/>
                  <a:pt x="157" y="5"/>
                  <a:pt x="175" y="0"/>
                </a:cubicBezTo>
                <a:close/>
                <a:moveTo>
                  <a:pt x="237" y="181"/>
                </a:moveTo>
                <a:cubicBezTo>
                  <a:pt x="237" y="181"/>
                  <a:pt x="237" y="181"/>
                  <a:pt x="237" y="181"/>
                </a:cubicBezTo>
                <a:cubicBezTo>
                  <a:pt x="246" y="179"/>
                  <a:pt x="235" y="174"/>
                  <a:pt x="242" y="169"/>
                </a:cubicBezTo>
                <a:cubicBezTo>
                  <a:pt x="234" y="170"/>
                  <a:pt x="238" y="175"/>
                  <a:pt x="231" y="170"/>
                </a:cubicBezTo>
                <a:cubicBezTo>
                  <a:pt x="228" y="174"/>
                  <a:pt x="223" y="178"/>
                  <a:pt x="217" y="175"/>
                </a:cubicBezTo>
                <a:cubicBezTo>
                  <a:pt x="216" y="177"/>
                  <a:pt x="217" y="181"/>
                  <a:pt x="214" y="182"/>
                </a:cubicBezTo>
                <a:cubicBezTo>
                  <a:pt x="213" y="176"/>
                  <a:pt x="208" y="187"/>
                  <a:pt x="202" y="182"/>
                </a:cubicBezTo>
                <a:cubicBezTo>
                  <a:pt x="202" y="184"/>
                  <a:pt x="200" y="185"/>
                  <a:pt x="201" y="188"/>
                </a:cubicBezTo>
                <a:cubicBezTo>
                  <a:pt x="195" y="188"/>
                  <a:pt x="191" y="191"/>
                  <a:pt x="187" y="196"/>
                </a:cubicBezTo>
                <a:cubicBezTo>
                  <a:pt x="185" y="190"/>
                  <a:pt x="180" y="203"/>
                  <a:pt x="181" y="193"/>
                </a:cubicBezTo>
                <a:cubicBezTo>
                  <a:pt x="172" y="194"/>
                  <a:pt x="180" y="201"/>
                  <a:pt x="176" y="206"/>
                </a:cubicBezTo>
                <a:cubicBezTo>
                  <a:pt x="183" y="206"/>
                  <a:pt x="188" y="200"/>
                  <a:pt x="189" y="197"/>
                </a:cubicBezTo>
                <a:cubicBezTo>
                  <a:pt x="189" y="199"/>
                  <a:pt x="190" y="200"/>
                  <a:pt x="192" y="200"/>
                </a:cubicBezTo>
                <a:cubicBezTo>
                  <a:pt x="193" y="198"/>
                  <a:pt x="193" y="195"/>
                  <a:pt x="196" y="194"/>
                </a:cubicBezTo>
                <a:cubicBezTo>
                  <a:pt x="196" y="196"/>
                  <a:pt x="196" y="197"/>
                  <a:pt x="196" y="199"/>
                </a:cubicBezTo>
                <a:cubicBezTo>
                  <a:pt x="201" y="198"/>
                  <a:pt x="199" y="198"/>
                  <a:pt x="204" y="199"/>
                </a:cubicBezTo>
                <a:cubicBezTo>
                  <a:pt x="205" y="191"/>
                  <a:pt x="208" y="184"/>
                  <a:pt x="217" y="184"/>
                </a:cubicBezTo>
                <a:cubicBezTo>
                  <a:pt x="214" y="191"/>
                  <a:pt x="219" y="198"/>
                  <a:pt x="214" y="205"/>
                </a:cubicBezTo>
                <a:cubicBezTo>
                  <a:pt x="219" y="205"/>
                  <a:pt x="222" y="203"/>
                  <a:pt x="222" y="199"/>
                </a:cubicBezTo>
                <a:cubicBezTo>
                  <a:pt x="215" y="197"/>
                  <a:pt x="226" y="188"/>
                  <a:pt x="220" y="182"/>
                </a:cubicBezTo>
                <a:cubicBezTo>
                  <a:pt x="225" y="181"/>
                  <a:pt x="226" y="176"/>
                  <a:pt x="231" y="176"/>
                </a:cubicBezTo>
                <a:cubicBezTo>
                  <a:pt x="232" y="180"/>
                  <a:pt x="228" y="179"/>
                  <a:pt x="229" y="184"/>
                </a:cubicBezTo>
                <a:cubicBezTo>
                  <a:pt x="239" y="184"/>
                  <a:pt x="228" y="172"/>
                  <a:pt x="239" y="175"/>
                </a:cubicBezTo>
                <a:cubicBezTo>
                  <a:pt x="239" y="177"/>
                  <a:pt x="237" y="178"/>
                  <a:pt x="237" y="181"/>
                </a:cubicBezTo>
                <a:close/>
                <a:moveTo>
                  <a:pt x="170" y="15"/>
                </a:moveTo>
                <a:cubicBezTo>
                  <a:pt x="170" y="15"/>
                  <a:pt x="170" y="15"/>
                  <a:pt x="170" y="15"/>
                </a:cubicBezTo>
                <a:cubicBezTo>
                  <a:pt x="121" y="39"/>
                  <a:pt x="65" y="56"/>
                  <a:pt x="22" y="85"/>
                </a:cubicBezTo>
                <a:cubicBezTo>
                  <a:pt x="53" y="111"/>
                  <a:pt x="89" y="134"/>
                  <a:pt x="120" y="158"/>
                </a:cubicBezTo>
                <a:cubicBezTo>
                  <a:pt x="131" y="166"/>
                  <a:pt x="145" y="171"/>
                  <a:pt x="154" y="182"/>
                </a:cubicBezTo>
                <a:cubicBezTo>
                  <a:pt x="188" y="162"/>
                  <a:pt x="228" y="143"/>
                  <a:pt x="264" y="128"/>
                </a:cubicBezTo>
                <a:cubicBezTo>
                  <a:pt x="277" y="122"/>
                  <a:pt x="293" y="120"/>
                  <a:pt x="302" y="109"/>
                </a:cubicBezTo>
                <a:cubicBezTo>
                  <a:pt x="294" y="102"/>
                  <a:pt x="283" y="95"/>
                  <a:pt x="272" y="87"/>
                </a:cubicBezTo>
                <a:cubicBezTo>
                  <a:pt x="263" y="80"/>
                  <a:pt x="249" y="66"/>
                  <a:pt x="240" y="65"/>
                </a:cubicBezTo>
                <a:cubicBezTo>
                  <a:pt x="221" y="63"/>
                  <a:pt x="211" y="85"/>
                  <a:pt x="192" y="90"/>
                </a:cubicBezTo>
                <a:cubicBezTo>
                  <a:pt x="190" y="97"/>
                  <a:pt x="197" y="97"/>
                  <a:pt x="193" y="103"/>
                </a:cubicBezTo>
                <a:cubicBezTo>
                  <a:pt x="180" y="116"/>
                  <a:pt x="144" y="98"/>
                  <a:pt x="167" y="84"/>
                </a:cubicBezTo>
                <a:cubicBezTo>
                  <a:pt x="172" y="83"/>
                  <a:pt x="173" y="88"/>
                  <a:pt x="176" y="85"/>
                </a:cubicBezTo>
                <a:cubicBezTo>
                  <a:pt x="191" y="74"/>
                  <a:pt x="209" y="65"/>
                  <a:pt x="228" y="58"/>
                </a:cubicBezTo>
                <a:cubicBezTo>
                  <a:pt x="212" y="41"/>
                  <a:pt x="191" y="28"/>
                  <a:pt x="170" y="15"/>
                </a:cubicBezTo>
                <a:close/>
                <a:moveTo>
                  <a:pt x="337" y="47"/>
                </a:moveTo>
                <a:cubicBezTo>
                  <a:pt x="337" y="47"/>
                  <a:pt x="337" y="47"/>
                  <a:pt x="337" y="47"/>
                </a:cubicBezTo>
                <a:cubicBezTo>
                  <a:pt x="346" y="47"/>
                  <a:pt x="354" y="47"/>
                  <a:pt x="360" y="44"/>
                </a:cubicBezTo>
                <a:cubicBezTo>
                  <a:pt x="352" y="41"/>
                  <a:pt x="345" y="43"/>
                  <a:pt x="337" y="47"/>
                </a:cubicBezTo>
                <a:close/>
                <a:moveTo>
                  <a:pt x="260" y="58"/>
                </a:moveTo>
                <a:cubicBezTo>
                  <a:pt x="260" y="58"/>
                  <a:pt x="260" y="58"/>
                  <a:pt x="260" y="58"/>
                </a:cubicBezTo>
                <a:cubicBezTo>
                  <a:pt x="264" y="58"/>
                  <a:pt x="266" y="57"/>
                  <a:pt x="267" y="55"/>
                </a:cubicBezTo>
                <a:cubicBezTo>
                  <a:pt x="265" y="55"/>
                  <a:pt x="258" y="53"/>
                  <a:pt x="260" y="58"/>
                </a:cubicBezTo>
                <a:close/>
                <a:moveTo>
                  <a:pt x="340" y="59"/>
                </a:moveTo>
                <a:cubicBezTo>
                  <a:pt x="340" y="59"/>
                  <a:pt x="340" y="59"/>
                  <a:pt x="340" y="59"/>
                </a:cubicBezTo>
                <a:cubicBezTo>
                  <a:pt x="351" y="60"/>
                  <a:pt x="365" y="62"/>
                  <a:pt x="372" y="56"/>
                </a:cubicBezTo>
                <a:cubicBezTo>
                  <a:pt x="364" y="54"/>
                  <a:pt x="345" y="52"/>
                  <a:pt x="340" y="59"/>
                </a:cubicBezTo>
                <a:close/>
                <a:moveTo>
                  <a:pt x="307" y="59"/>
                </a:moveTo>
                <a:cubicBezTo>
                  <a:pt x="307" y="59"/>
                  <a:pt x="307" y="59"/>
                  <a:pt x="307" y="59"/>
                </a:cubicBezTo>
                <a:cubicBezTo>
                  <a:pt x="305" y="58"/>
                  <a:pt x="303" y="57"/>
                  <a:pt x="299" y="58"/>
                </a:cubicBezTo>
                <a:cubicBezTo>
                  <a:pt x="297" y="62"/>
                  <a:pt x="307" y="62"/>
                  <a:pt x="307" y="59"/>
                </a:cubicBezTo>
                <a:close/>
                <a:moveTo>
                  <a:pt x="369" y="71"/>
                </a:moveTo>
                <a:cubicBezTo>
                  <a:pt x="369" y="71"/>
                  <a:pt x="369" y="71"/>
                  <a:pt x="369" y="71"/>
                </a:cubicBezTo>
                <a:cubicBezTo>
                  <a:pt x="359" y="69"/>
                  <a:pt x="352" y="63"/>
                  <a:pt x="337" y="64"/>
                </a:cubicBezTo>
                <a:cubicBezTo>
                  <a:pt x="343" y="70"/>
                  <a:pt x="360" y="73"/>
                  <a:pt x="369" y="71"/>
                </a:cubicBezTo>
                <a:close/>
                <a:moveTo>
                  <a:pt x="178" y="102"/>
                </a:moveTo>
                <a:cubicBezTo>
                  <a:pt x="178" y="102"/>
                  <a:pt x="178" y="102"/>
                  <a:pt x="178" y="102"/>
                </a:cubicBezTo>
                <a:cubicBezTo>
                  <a:pt x="182" y="102"/>
                  <a:pt x="187" y="103"/>
                  <a:pt x="187" y="99"/>
                </a:cubicBezTo>
                <a:cubicBezTo>
                  <a:pt x="186" y="98"/>
                  <a:pt x="185" y="97"/>
                  <a:pt x="185" y="96"/>
                </a:cubicBezTo>
                <a:cubicBezTo>
                  <a:pt x="181" y="96"/>
                  <a:pt x="177" y="96"/>
                  <a:pt x="178" y="102"/>
                </a:cubicBezTo>
                <a:close/>
                <a:moveTo>
                  <a:pt x="281" y="132"/>
                </a:moveTo>
                <a:cubicBezTo>
                  <a:pt x="281" y="132"/>
                  <a:pt x="281" y="132"/>
                  <a:pt x="281" y="132"/>
                </a:cubicBezTo>
                <a:cubicBezTo>
                  <a:pt x="284" y="132"/>
                  <a:pt x="286" y="131"/>
                  <a:pt x="287" y="129"/>
                </a:cubicBezTo>
                <a:cubicBezTo>
                  <a:pt x="284" y="129"/>
                  <a:pt x="281" y="129"/>
                  <a:pt x="281" y="132"/>
                </a:cubicBezTo>
                <a:close/>
                <a:moveTo>
                  <a:pt x="52" y="165"/>
                </a:moveTo>
                <a:cubicBezTo>
                  <a:pt x="52" y="165"/>
                  <a:pt x="52" y="165"/>
                  <a:pt x="52" y="165"/>
                </a:cubicBezTo>
                <a:cubicBezTo>
                  <a:pt x="68" y="181"/>
                  <a:pt x="83" y="198"/>
                  <a:pt x="99" y="211"/>
                </a:cubicBezTo>
                <a:cubicBezTo>
                  <a:pt x="114" y="224"/>
                  <a:pt x="132" y="231"/>
                  <a:pt x="149" y="243"/>
                </a:cubicBezTo>
                <a:cubicBezTo>
                  <a:pt x="154" y="231"/>
                  <a:pt x="150" y="216"/>
                  <a:pt x="151" y="200"/>
                </a:cubicBezTo>
                <a:cubicBezTo>
                  <a:pt x="115" y="181"/>
                  <a:pt x="88" y="154"/>
                  <a:pt x="55" y="132"/>
                </a:cubicBezTo>
                <a:cubicBezTo>
                  <a:pt x="51" y="140"/>
                  <a:pt x="52" y="154"/>
                  <a:pt x="52" y="165"/>
                </a:cubicBezTo>
                <a:close/>
                <a:moveTo>
                  <a:pt x="254" y="144"/>
                </a:moveTo>
                <a:cubicBezTo>
                  <a:pt x="254" y="144"/>
                  <a:pt x="254" y="144"/>
                  <a:pt x="254" y="144"/>
                </a:cubicBezTo>
                <a:cubicBezTo>
                  <a:pt x="264" y="142"/>
                  <a:pt x="272" y="137"/>
                  <a:pt x="280" y="132"/>
                </a:cubicBezTo>
                <a:cubicBezTo>
                  <a:pt x="269" y="135"/>
                  <a:pt x="258" y="136"/>
                  <a:pt x="254" y="144"/>
                </a:cubicBezTo>
                <a:close/>
                <a:moveTo>
                  <a:pt x="226" y="156"/>
                </a:moveTo>
                <a:cubicBezTo>
                  <a:pt x="226" y="156"/>
                  <a:pt x="226" y="156"/>
                  <a:pt x="226" y="156"/>
                </a:cubicBezTo>
                <a:cubicBezTo>
                  <a:pt x="231" y="154"/>
                  <a:pt x="232" y="158"/>
                  <a:pt x="236" y="155"/>
                </a:cubicBezTo>
                <a:cubicBezTo>
                  <a:pt x="236" y="153"/>
                  <a:pt x="236" y="152"/>
                  <a:pt x="236" y="150"/>
                </a:cubicBezTo>
                <a:cubicBezTo>
                  <a:pt x="231" y="151"/>
                  <a:pt x="228" y="153"/>
                  <a:pt x="226" y="156"/>
                </a:cubicBezTo>
                <a:close/>
                <a:moveTo>
                  <a:pt x="254" y="170"/>
                </a:moveTo>
                <a:cubicBezTo>
                  <a:pt x="254" y="170"/>
                  <a:pt x="254" y="170"/>
                  <a:pt x="254" y="170"/>
                </a:cubicBezTo>
                <a:cubicBezTo>
                  <a:pt x="254" y="167"/>
                  <a:pt x="258" y="161"/>
                  <a:pt x="254" y="159"/>
                </a:cubicBezTo>
                <a:cubicBezTo>
                  <a:pt x="252" y="161"/>
                  <a:pt x="251" y="169"/>
                  <a:pt x="254" y="170"/>
                </a:cubicBezTo>
                <a:close/>
                <a:moveTo>
                  <a:pt x="246" y="167"/>
                </a:moveTo>
                <a:cubicBezTo>
                  <a:pt x="246" y="167"/>
                  <a:pt x="246" y="167"/>
                  <a:pt x="246" y="167"/>
                </a:cubicBezTo>
                <a:cubicBezTo>
                  <a:pt x="246" y="167"/>
                  <a:pt x="246" y="168"/>
                  <a:pt x="246" y="169"/>
                </a:cubicBezTo>
                <a:cubicBezTo>
                  <a:pt x="238" y="173"/>
                  <a:pt x="251" y="168"/>
                  <a:pt x="246" y="167"/>
                </a:cubicBezTo>
                <a:close/>
                <a:moveTo>
                  <a:pt x="223" y="182"/>
                </a:moveTo>
                <a:cubicBezTo>
                  <a:pt x="223" y="182"/>
                  <a:pt x="223" y="182"/>
                  <a:pt x="223" y="182"/>
                </a:cubicBezTo>
                <a:cubicBezTo>
                  <a:pt x="224" y="184"/>
                  <a:pt x="223" y="186"/>
                  <a:pt x="225" y="187"/>
                </a:cubicBezTo>
                <a:cubicBezTo>
                  <a:pt x="225" y="185"/>
                  <a:pt x="230" y="181"/>
                  <a:pt x="226" y="181"/>
                </a:cubicBezTo>
                <a:cubicBezTo>
                  <a:pt x="226" y="182"/>
                  <a:pt x="225" y="182"/>
                  <a:pt x="223" y="182"/>
                </a:cubicBezTo>
                <a:close/>
                <a:moveTo>
                  <a:pt x="179" y="190"/>
                </a:moveTo>
                <a:cubicBezTo>
                  <a:pt x="179" y="190"/>
                  <a:pt x="179" y="190"/>
                  <a:pt x="179" y="190"/>
                </a:cubicBezTo>
                <a:cubicBezTo>
                  <a:pt x="182" y="188"/>
                  <a:pt x="180" y="182"/>
                  <a:pt x="178" y="187"/>
                </a:cubicBezTo>
                <a:cubicBezTo>
                  <a:pt x="179" y="187"/>
                  <a:pt x="180" y="187"/>
                  <a:pt x="179" y="188"/>
                </a:cubicBezTo>
                <a:cubicBezTo>
                  <a:pt x="179" y="188"/>
                  <a:pt x="178" y="189"/>
                  <a:pt x="179" y="190"/>
                </a:cubicBezTo>
                <a:close/>
                <a:moveTo>
                  <a:pt x="236" y="190"/>
                </a:moveTo>
                <a:cubicBezTo>
                  <a:pt x="236" y="190"/>
                  <a:pt x="236" y="190"/>
                  <a:pt x="236" y="190"/>
                </a:cubicBezTo>
                <a:cubicBezTo>
                  <a:pt x="235" y="193"/>
                  <a:pt x="236" y="195"/>
                  <a:pt x="239" y="196"/>
                </a:cubicBezTo>
                <a:cubicBezTo>
                  <a:pt x="240" y="193"/>
                  <a:pt x="244" y="193"/>
                  <a:pt x="243" y="188"/>
                </a:cubicBezTo>
                <a:cubicBezTo>
                  <a:pt x="240" y="188"/>
                  <a:pt x="237" y="188"/>
                  <a:pt x="236" y="190"/>
                </a:cubicBezTo>
                <a:close/>
                <a:moveTo>
                  <a:pt x="163" y="210"/>
                </a:moveTo>
                <a:cubicBezTo>
                  <a:pt x="163" y="210"/>
                  <a:pt x="163" y="210"/>
                  <a:pt x="163" y="210"/>
                </a:cubicBezTo>
                <a:cubicBezTo>
                  <a:pt x="168" y="207"/>
                  <a:pt x="162" y="201"/>
                  <a:pt x="166" y="197"/>
                </a:cubicBezTo>
                <a:cubicBezTo>
                  <a:pt x="168" y="197"/>
                  <a:pt x="167" y="202"/>
                  <a:pt x="169" y="202"/>
                </a:cubicBezTo>
                <a:cubicBezTo>
                  <a:pt x="169" y="198"/>
                  <a:pt x="169" y="195"/>
                  <a:pt x="169" y="191"/>
                </a:cubicBezTo>
                <a:cubicBezTo>
                  <a:pt x="159" y="189"/>
                  <a:pt x="160" y="204"/>
                  <a:pt x="163" y="210"/>
                </a:cubicBezTo>
                <a:close/>
                <a:moveTo>
                  <a:pt x="229" y="197"/>
                </a:moveTo>
                <a:cubicBezTo>
                  <a:pt x="229" y="197"/>
                  <a:pt x="229" y="197"/>
                  <a:pt x="229" y="197"/>
                </a:cubicBezTo>
                <a:cubicBezTo>
                  <a:pt x="235" y="199"/>
                  <a:pt x="235" y="192"/>
                  <a:pt x="231" y="191"/>
                </a:cubicBezTo>
                <a:cubicBezTo>
                  <a:pt x="231" y="193"/>
                  <a:pt x="229" y="194"/>
                  <a:pt x="229" y="197"/>
                </a:cubicBezTo>
                <a:close/>
                <a:moveTo>
                  <a:pt x="223" y="197"/>
                </a:moveTo>
                <a:cubicBezTo>
                  <a:pt x="223" y="197"/>
                  <a:pt x="223" y="197"/>
                  <a:pt x="223" y="197"/>
                </a:cubicBezTo>
                <a:cubicBezTo>
                  <a:pt x="225" y="197"/>
                  <a:pt x="226" y="197"/>
                  <a:pt x="228" y="197"/>
                </a:cubicBezTo>
                <a:cubicBezTo>
                  <a:pt x="228" y="196"/>
                  <a:pt x="228" y="195"/>
                  <a:pt x="228" y="194"/>
                </a:cubicBezTo>
                <a:cubicBezTo>
                  <a:pt x="226" y="194"/>
                  <a:pt x="225" y="194"/>
                  <a:pt x="223" y="194"/>
                </a:cubicBezTo>
                <a:cubicBezTo>
                  <a:pt x="223" y="195"/>
                  <a:pt x="223" y="196"/>
                  <a:pt x="223" y="197"/>
                </a:cubicBezTo>
                <a:close/>
                <a:moveTo>
                  <a:pt x="201" y="203"/>
                </a:moveTo>
                <a:cubicBezTo>
                  <a:pt x="201" y="203"/>
                  <a:pt x="201" y="203"/>
                  <a:pt x="201" y="203"/>
                </a:cubicBezTo>
                <a:cubicBezTo>
                  <a:pt x="203" y="204"/>
                  <a:pt x="205" y="202"/>
                  <a:pt x="205" y="200"/>
                </a:cubicBezTo>
                <a:cubicBezTo>
                  <a:pt x="203" y="201"/>
                  <a:pt x="200" y="200"/>
                  <a:pt x="201" y="203"/>
                </a:cubicBezTo>
                <a:close/>
                <a:moveTo>
                  <a:pt x="201" y="211"/>
                </a:moveTo>
                <a:cubicBezTo>
                  <a:pt x="201" y="211"/>
                  <a:pt x="201" y="211"/>
                  <a:pt x="201" y="211"/>
                </a:cubicBezTo>
                <a:cubicBezTo>
                  <a:pt x="209" y="213"/>
                  <a:pt x="205" y="206"/>
                  <a:pt x="207" y="205"/>
                </a:cubicBezTo>
                <a:cubicBezTo>
                  <a:pt x="209" y="205"/>
                  <a:pt x="208" y="209"/>
                  <a:pt x="210" y="206"/>
                </a:cubicBezTo>
                <a:cubicBezTo>
                  <a:pt x="209" y="201"/>
                  <a:pt x="199" y="205"/>
                  <a:pt x="201" y="211"/>
                </a:cubicBezTo>
                <a:close/>
                <a:moveTo>
                  <a:pt x="192" y="217"/>
                </a:moveTo>
                <a:cubicBezTo>
                  <a:pt x="192" y="217"/>
                  <a:pt x="192" y="217"/>
                  <a:pt x="192" y="217"/>
                </a:cubicBezTo>
                <a:cubicBezTo>
                  <a:pt x="191" y="212"/>
                  <a:pt x="199" y="216"/>
                  <a:pt x="199" y="211"/>
                </a:cubicBezTo>
                <a:cubicBezTo>
                  <a:pt x="197" y="211"/>
                  <a:pt x="198" y="208"/>
                  <a:pt x="196" y="208"/>
                </a:cubicBezTo>
                <a:cubicBezTo>
                  <a:pt x="197" y="213"/>
                  <a:pt x="186" y="213"/>
                  <a:pt x="192" y="217"/>
                </a:cubicBezTo>
                <a:close/>
                <a:moveTo>
                  <a:pt x="220" y="217"/>
                </a:moveTo>
                <a:cubicBezTo>
                  <a:pt x="220" y="217"/>
                  <a:pt x="220" y="217"/>
                  <a:pt x="220" y="217"/>
                </a:cubicBezTo>
                <a:cubicBezTo>
                  <a:pt x="226" y="216"/>
                  <a:pt x="230" y="213"/>
                  <a:pt x="233" y="210"/>
                </a:cubicBezTo>
                <a:cubicBezTo>
                  <a:pt x="226" y="210"/>
                  <a:pt x="223" y="213"/>
                  <a:pt x="220" y="217"/>
                </a:cubicBezTo>
                <a:close/>
                <a:moveTo>
                  <a:pt x="163" y="222"/>
                </a:moveTo>
                <a:cubicBezTo>
                  <a:pt x="163" y="222"/>
                  <a:pt x="163" y="222"/>
                  <a:pt x="163" y="222"/>
                </a:cubicBezTo>
                <a:cubicBezTo>
                  <a:pt x="164" y="221"/>
                  <a:pt x="167" y="211"/>
                  <a:pt x="161" y="213"/>
                </a:cubicBezTo>
                <a:cubicBezTo>
                  <a:pt x="163" y="218"/>
                  <a:pt x="157" y="220"/>
                  <a:pt x="163" y="222"/>
                </a:cubicBezTo>
                <a:close/>
              </a:path>
            </a:pathLst>
          </a:custGeom>
          <a:solidFill>
            <a:srgbClr val="2055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751B6B-27C6-2949-AE5B-E734AB5F87E0}"/>
              </a:ext>
            </a:extLst>
          </p:cNvPr>
          <p:cNvSpPr txBox="1"/>
          <p:nvPr/>
        </p:nvSpPr>
        <p:spPr>
          <a:xfrm>
            <a:off x="756355" y="281398"/>
            <a:ext cx="234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20558B"/>
                </a:solidFill>
              </a:rPr>
              <a:t>Kubernetes</a:t>
            </a:r>
            <a:r>
              <a:rPr kumimoji="1" lang="zh-CN" altLang="en-US" dirty="0">
                <a:solidFill>
                  <a:srgbClr val="20558B"/>
                </a:solidFill>
              </a:rPr>
              <a:t>课程简介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A6C18F-0525-8343-8BEC-9D7A7E065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00" y="4795637"/>
            <a:ext cx="1687627" cy="169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00734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zleytzk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1060</TotalTime>
  <Words>520</Words>
  <Application>Microsoft Macintosh PowerPoint</Application>
  <PresentationFormat>宽屏</PresentationFormat>
  <Paragraphs>99</Paragraphs>
  <Slides>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印品黑体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蓝色手绘</dc:title>
  <dc:creator>第一PPT</dc:creator>
  <cp:keywords>www.1ppt.com</cp:keywords>
  <dc:description>www.1ppt.com</dc:description>
  <cp:lastModifiedBy>Zhang Ke</cp:lastModifiedBy>
  <cp:revision>51</cp:revision>
  <dcterms:created xsi:type="dcterms:W3CDTF">2017-07-10T06:31:12Z</dcterms:created>
  <dcterms:modified xsi:type="dcterms:W3CDTF">2020-05-05T13:00:17Z</dcterms:modified>
</cp:coreProperties>
</file>